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54"/>
  </p:notesMasterIdLst>
  <p:handoutMasterIdLst>
    <p:handoutMasterId r:id="rId55"/>
  </p:handoutMasterIdLst>
  <p:sldIdLst>
    <p:sldId id="343" r:id="rId2"/>
    <p:sldId id="325" r:id="rId3"/>
    <p:sldId id="327" r:id="rId4"/>
    <p:sldId id="310" r:id="rId5"/>
    <p:sldId id="381" r:id="rId6"/>
    <p:sldId id="266" r:id="rId7"/>
    <p:sldId id="258" r:id="rId8"/>
    <p:sldId id="338" r:id="rId9"/>
    <p:sldId id="350" r:id="rId10"/>
    <p:sldId id="351" r:id="rId11"/>
    <p:sldId id="352" r:id="rId12"/>
    <p:sldId id="263" r:id="rId13"/>
    <p:sldId id="265" r:id="rId14"/>
    <p:sldId id="262" r:id="rId15"/>
    <p:sldId id="264" r:id="rId16"/>
    <p:sldId id="267" r:id="rId17"/>
    <p:sldId id="271" r:id="rId18"/>
    <p:sldId id="261" r:id="rId19"/>
    <p:sldId id="353" r:id="rId20"/>
    <p:sldId id="354" r:id="rId21"/>
    <p:sldId id="355" r:id="rId22"/>
    <p:sldId id="356" r:id="rId23"/>
    <p:sldId id="359" r:id="rId24"/>
    <p:sldId id="360" r:id="rId25"/>
    <p:sldId id="369" r:id="rId26"/>
    <p:sldId id="370" r:id="rId27"/>
    <p:sldId id="371" r:id="rId28"/>
    <p:sldId id="373" r:id="rId29"/>
    <p:sldId id="374" r:id="rId30"/>
    <p:sldId id="372" r:id="rId31"/>
    <p:sldId id="375" r:id="rId32"/>
    <p:sldId id="376" r:id="rId33"/>
    <p:sldId id="377" r:id="rId34"/>
    <p:sldId id="260" r:id="rId35"/>
    <p:sldId id="358" r:id="rId36"/>
    <p:sldId id="357" r:id="rId37"/>
    <p:sldId id="378" r:id="rId38"/>
    <p:sldId id="259" r:id="rId39"/>
    <p:sldId id="362" r:id="rId40"/>
    <p:sldId id="367" r:id="rId41"/>
    <p:sldId id="366" r:id="rId42"/>
    <p:sldId id="368" r:id="rId43"/>
    <p:sldId id="361" r:id="rId44"/>
    <p:sldId id="363" r:id="rId45"/>
    <p:sldId id="365" r:id="rId46"/>
    <p:sldId id="364" r:id="rId47"/>
    <p:sldId id="379" r:id="rId48"/>
    <p:sldId id="380" r:id="rId49"/>
    <p:sldId id="346" r:id="rId50"/>
    <p:sldId id="347" r:id="rId51"/>
    <p:sldId id="328" r:id="rId52"/>
    <p:sldId id="345" r:id="rId5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QUIRED SLIDES" id="{D4B04A26-677D-4F42-935A-AFC5E88D43B3}">
          <p14:sldIdLst>
            <p14:sldId id="343"/>
            <p14:sldId id="325"/>
            <p14:sldId id="327"/>
            <p14:sldId id="310"/>
            <p14:sldId id="381"/>
            <p14:sldId id="266"/>
            <p14:sldId id="258"/>
            <p14:sldId id="338"/>
            <p14:sldId id="350"/>
            <p14:sldId id="351"/>
            <p14:sldId id="352"/>
            <p14:sldId id="263"/>
            <p14:sldId id="265"/>
            <p14:sldId id="262"/>
            <p14:sldId id="264"/>
            <p14:sldId id="267"/>
            <p14:sldId id="271"/>
            <p14:sldId id="261"/>
            <p14:sldId id="353"/>
            <p14:sldId id="354"/>
            <p14:sldId id="355"/>
            <p14:sldId id="356"/>
            <p14:sldId id="359"/>
            <p14:sldId id="360"/>
            <p14:sldId id="369"/>
            <p14:sldId id="370"/>
            <p14:sldId id="371"/>
            <p14:sldId id="373"/>
            <p14:sldId id="374"/>
            <p14:sldId id="372"/>
            <p14:sldId id="375"/>
            <p14:sldId id="376"/>
            <p14:sldId id="377"/>
            <p14:sldId id="260"/>
            <p14:sldId id="358"/>
            <p14:sldId id="357"/>
            <p14:sldId id="378"/>
            <p14:sldId id="259"/>
            <p14:sldId id="362"/>
            <p14:sldId id="367"/>
            <p14:sldId id="366"/>
            <p14:sldId id="368"/>
            <p14:sldId id="361"/>
            <p14:sldId id="363"/>
            <p14:sldId id="365"/>
            <p14:sldId id="364"/>
            <p14:sldId id="379"/>
            <p14:sldId id="380"/>
            <p14:sldId id="346"/>
            <p14:sldId id="347"/>
            <p14:sldId id="328"/>
            <p14:sldId id="345"/>
          </p14:sldIdLst>
        </p14:section>
        <p14:section name="REFERENCE SLIDES" id="{1BF493E7-959B-4098-9BC3-C5CDEA4CA9C0}">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aden Ford" initials="BF" lastIdx="7" clrIdx="0"/>
  <p:cmAuthor id="2" name="Jessica Lodien" initials="JL" lastIdx="16" clrIdx="1">
    <p:extLst>
      <p:ext uri="{19B8F6BF-5375-455C-9EA6-DF929625EA0E}">
        <p15:presenceInfo xmlns:p15="http://schemas.microsoft.com/office/powerpoint/2012/main" userId="S::jessica@queldesign.com::455b67a3-ee6b-4a1d-81db-5983c896bc8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9E52"/>
    <a:srgbClr val="F7F7F7"/>
    <a:srgbClr val="777777"/>
    <a:srgbClr val="E3E3E3"/>
    <a:srgbClr val="00AF6F"/>
    <a:srgbClr val="5B5D5D"/>
    <a:srgbClr val="007840"/>
    <a:srgbClr val="F2F2F2"/>
    <a:srgbClr val="F2F2F1"/>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0" autoAdjust="0"/>
    <p:restoredTop sz="94332" autoAdjust="0"/>
  </p:normalViewPr>
  <p:slideViewPr>
    <p:cSldViewPr snapToGrid="0">
      <p:cViewPr varScale="1">
        <p:scale>
          <a:sx n="111" d="100"/>
          <a:sy n="111" d="100"/>
        </p:scale>
        <p:origin x="100" y="76"/>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1" d="100"/>
          <a:sy n="81" d="100"/>
        </p:scale>
        <p:origin x="3174" y="10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E1E63A2-433C-2447-B893-859ADBD60160}" type="slidenum">
              <a:rPr lang="en-US" smtClean="0"/>
              <a:t>‹#›</a:t>
            </a:fld>
            <a:endParaRPr lang="en-US"/>
          </a:p>
        </p:txBody>
      </p:sp>
    </p:spTree>
    <p:extLst>
      <p:ext uri="{BB962C8B-B14F-4D97-AF65-F5344CB8AC3E}">
        <p14:creationId xmlns:p14="http://schemas.microsoft.com/office/powerpoint/2010/main" val="100172225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jpeg>
</file>

<file path=ppt/media/image14.png>
</file>

<file path=ppt/media/image15.jpeg>
</file>

<file path=ppt/media/image16.jpeg>
</file>

<file path=ppt/media/image17.jpeg>
</file>

<file path=ppt/media/image18.jpeg>
</file>

<file path=ppt/media/image19.jpg>
</file>

<file path=ppt/media/image2.jpeg>
</file>

<file path=ppt/media/image20.png>
</file>

<file path=ppt/media/image21.png>
</file>

<file path=ppt/media/image22.png>
</file>

<file path=ppt/media/image23.png>
</file>

<file path=ppt/media/image24.gif>
</file>

<file path=ppt/media/image25.png>
</file>

<file path=ppt/media/image26.gif>
</file>

<file path=ppt/media/image27.jpg>
</file>

<file path=ppt/media/image28.gif>
</file>

<file path=ppt/media/image29.gif>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6353FC-0869-45D3-95AF-CC29198471C2}" type="datetimeFigureOut">
              <a:rPr lang="en-US" smtClean="0"/>
              <a:t>11/2/2019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D65AC4-17B0-4E19-8496-B264E70A18D3}" type="slidenum">
              <a:rPr lang="en-US" smtClean="0"/>
              <a:t>‹#›</a:t>
            </a:fld>
            <a:endParaRPr lang="en-US"/>
          </a:p>
        </p:txBody>
      </p:sp>
    </p:spTree>
    <p:extLst>
      <p:ext uri="{BB962C8B-B14F-4D97-AF65-F5344CB8AC3E}">
        <p14:creationId xmlns:p14="http://schemas.microsoft.com/office/powerpoint/2010/main" val="379893469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D65AC4-17B0-4E19-8496-B264E70A18D3}" type="slidenum">
              <a:rPr lang="en-US" smtClean="0"/>
              <a:t>1</a:t>
            </a:fld>
            <a:endParaRPr lang="en-US"/>
          </a:p>
        </p:txBody>
      </p:sp>
    </p:spTree>
    <p:extLst>
      <p:ext uri="{BB962C8B-B14F-4D97-AF65-F5344CB8AC3E}">
        <p14:creationId xmlns:p14="http://schemas.microsoft.com/office/powerpoint/2010/main" val="3975946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[Moderator Part]</a:t>
            </a:r>
          </a:p>
          <a:p>
            <a:endParaRPr lang="en-US" i="1" dirty="0"/>
          </a:p>
          <a:p>
            <a:r>
              <a:rPr lang="en-US" i="0" dirty="0"/>
              <a:t>This </a:t>
            </a:r>
            <a:r>
              <a:rPr lang="en-US" sz="1200" kern="1200" dirty="0">
                <a:solidFill>
                  <a:schemeClr val="tx1"/>
                </a:solidFill>
                <a:effectLst/>
                <a:latin typeface="+mn-lt"/>
                <a:ea typeface="+mn-ea"/>
                <a:cs typeface="+mn-cs"/>
              </a:rPr>
              <a:t>24 Hours of PASS </a:t>
            </a:r>
            <a:r>
              <a:rPr lang="en-US" i="0" dirty="0"/>
              <a:t>session is presented by </a:t>
            </a:r>
            <a:r>
              <a:rPr lang="en-US" b="1" i="0" dirty="0"/>
              <a:t>Kellyn </a:t>
            </a:r>
            <a:r>
              <a:rPr lang="en-US" b="1" i="0" dirty="0" err="1"/>
              <a:t>Pot'Vin</a:t>
            </a:r>
            <a:r>
              <a:rPr lang="en-US" b="1" i="0" dirty="0"/>
              <a:t>-Gorman</a:t>
            </a:r>
            <a:r>
              <a:rPr lang="en-CA" sz="1200" kern="1200" dirty="0">
                <a:solidFill>
                  <a:schemeClr val="tx1"/>
                </a:solidFill>
                <a:effectLst/>
                <a:latin typeface="+mn-lt"/>
                <a:ea typeface="+mn-ea"/>
                <a:cs typeface="+mn-cs"/>
              </a:rPr>
              <a:t>. </a:t>
            </a:r>
            <a:r>
              <a:rPr lang="en-CA" sz="1200" b="0" i="0" u="none" strike="noStrike" kern="1200" dirty="0">
                <a:solidFill>
                  <a:schemeClr val="tx1"/>
                </a:solidFill>
                <a:effectLst/>
                <a:latin typeface="+mn-lt"/>
                <a:ea typeface="+mn-ea"/>
                <a:cs typeface="+mn-cs"/>
              </a:rPr>
              <a:t>Kellyn is a member of the Oak Table Network and an </a:t>
            </a:r>
            <a:r>
              <a:rPr lang="en-CA" sz="1200" b="0" i="0" u="none" strike="noStrike" kern="1200" dirty="0" err="1">
                <a:solidFill>
                  <a:schemeClr val="tx1"/>
                </a:solidFill>
                <a:effectLst/>
                <a:latin typeface="+mn-lt"/>
                <a:ea typeface="+mn-ea"/>
                <a:cs typeface="+mn-cs"/>
              </a:rPr>
              <a:t>Idera</a:t>
            </a:r>
            <a:r>
              <a:rPr lang="en-CA" sz="1200" b="0" i="0" u="none" strike="noStrike" kern="1200" dirty="0">
                <a:solidFill>
                  <a:schemeClr val="tx1"/>
                </a:solidFill>
                <a:effectLst/>
                <a:latin typeface="+mn-lt"/>
                <a:ea typeface="+mn-ea"/>
                <a:cs typeface="+mn-cs"/>
              </a:rPr>
              <a:t> ACE and Oracle ACE Director alumnus. She is a Data Platform Architect in Power BI with AI in the EdTech group at Microsoft. Kellyn is known for her extensive work with multi-database platforms, DevOps, cloud migrations, virtualization, visualizations, scripting, environment optimization tuning, automation, and architecture design. </a:t>
            </a:r>
            <a:br>
              <a:rPr lang="en-CA" sz="1200" b="0" i="0" u="none" strike="noStrike" kern="1200" dirty="0">
                <a:solidFill>
                  <a:schemeClr val="tx1"/>
                </a:solidFill>
                <a:effectLst/>
                <a:latin typeface="+mn-lt"/>
                <a:ea typeface="+mn-ea"/>
                <a:cs typeface="+mn-cs"/>
              </a:rPr>
            </a:br>
            <a:br>
              <a:rPr lang="en-CA" sz="1200" b="0" i="0" u="none" strike="noStrike" kern="1200" dirty="0">
                <a:solidFill>
                  <a:schemeClr val="tx1"/>
                </a:solidFill>
                <a:effectLst/>
                <a:latin typeface="+mn-lt"/>
                <a:ea typeface="+mn-ea"/>
                <a:cs typeface="+mn-cs"/>
              </a:rPr>
            </a:br>
            <a:r>
              <a:rPr lang="en-CA" sz="1200" b="0" i="0" u="none" strike="noStrike" kern="1200" dirty="0">
                <a:solidFill>
                  <a:schemeClr val="tx1"/>
                </a:solidFill>
                <a:effectLst/>
                <a:latin typeface="+mn-lt"/>
                <a:ea typeface="+mn-ea"/>
                <a:cs typeface="+mn-cs"/>
              </a:rPr>
              <a:t>Kellyn has spoken at numerous technical conferences for Oracle, Big Data, DevOps, testing, and SQL Server. Her blog (http://dbakevlar.com) and social media activity under her handle, </a:t>
            </a:r>
            <a:r>
              <a:rPr lang="en-CA" sz="1200" b="0" i="0" u="none" strike="noStrike" kern="1200" dirty="0" err="1">
                <a:solidFill>
                  <a:schemeClr val="tx1"/>
                </a:solidFill>
                <a:effectLst/>
                <a:latin typeface="+mn-lt"/>
                <a:ea typeface="+mn-ea"/>
                <a:cs typeface="+mn-cs"/>
              </a:rPr>
              <a:t>DBAKevlar</a:t>
            </a:r>
            <a:r>
              <a:rPr lang="en-CA" sz="1200" b="0" i="0" u="none" strike="noStrike" kern="1200" dirty="0">
                <a:solidFill>
                  <a:schemeClr val="tx1"/>
                </a:solidFill>
                <a:effectLst/>
                <a:latin typeface="+mn-lt"/>
                <a:ea typeface="+mn-ea"/>
                <a:cs typeface="+mn-cs"/>
              </a:rPr>
              <a:t>, is well respected for her insight and content.</a:t>
            </a:r>
            <a:r>
              <a:rPr lang="en-CA" dirty="0"/>
              <a:t> </a:t>
            </a:r>
            <a:br>
              <a:rPr lang="en-US" b="1" i="0" dirty="0"/>
            </a:br>
            <a:endParaRPr lang="en-US" b="0" i="1" dirty="0"/>
          </a:p>
          <a:p>
            <a:endParaRPr lang="en-US" b="0" i="0" dirty="0"/>
          </a:p>
          <a:p>
            <a:r>
              <a:rPr lang="en-CA" sz="1200" i="1" kern="1200" dirty="0">
                <a:solidFill>
                  <a:schemeClr val="tx1"/>
                </a:solidFill>
                <a:effectLst/>
                <a:latin typeface="+mn-lt"/>
                <a:ea typeface="+mn-ea"/>
                <a:cs typeface="+mn-cs"/>
              </a:rPr>
              <a:t>[move to next slide]</a:t>
            </a:r>
            <a:r>
              <a:rPr lang="en-CA" dirty="0">
                <a:effectLst/>
              </a:rPr>
              <a:t> </a:t>
            </a:r>
            <a:endParaRPr lang="en-US" dirty="0"/>
          </a:p>
          <a:p>
            <a:endParaRPr lang="en-CA" dirty="0"/>
          </a:p>
        </p:txBody>
      </p:sp>
      <p:sp>
        <p:nvSpPr>
          <p:cNvPr id="4" name="Slide Number Placeholder 3"/>
          <p:cNvSpPr>
            <a:spLocks noGrp="1"/>
          </p:cNvSpPr>
          <p:nvPr>
            <p:ph type="sldNum" sz="quarter" idx="5"/>
          </p:nvPr>
        </p:nvSpPr>
        <p:spPr/>
        <p:txBody>
          <a:bodyPr/>
          <a:lstStyle/>
          <a:p>
            <a:fld id="{DDD65AC4-17B0-4E19-8496-B264E70A18D3}" type="slidenum">
              <a:rPr lang="en-US" smtClean="0"/>
              <a:t>4</a:t>
            </a:fld>
            <a:endParaRPr lang="en-US"/>
          </a:p>
        </p:txBody>
      </p:sp>
    </p:spTree>
    <p:extLst>
      <p:ext uri="{BB962C8B-B14F-4D97-AF65-F5344CB8AC3E}">
        <p14:creationId xmlns:p14="http://schemas.microsoft.com/office/powerpoint/2010/main" val="832172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the usage be set, there must be two arguments to pass in the declaration or exit.</a:t>
            </a:r>
          </a:p>
        </p:txBody>
      </p:sp>
      <p:sp>
        <p:nvSpPr>
          <p:cNvPr id="4" name="Slide Number Placeholder 3"/>
          <p:cNvSpPr>
            <a:spLocks noGrp="1"/>
          </p:cNvSpPr>
          <p:nvPr>
            <p:ph type="sldNum" sz="quarter" idx="5"/>
          </p:nvPr>
        </p:nvSpPr>
        <p:spPr/>
        <p:txBody>
          <a:bodyPr/>
          <a:lstStyle/>
          <a:p>
            <a:fld id="{DDD65AC4-17B0-4E19-8496-B264E70A18D3}" type="slidenum">
              <a:rPr lang="en-US" smtClean="0"/>
              <a:t>27</a:t>
            </a:fld>
            <a:endParaRPr lang="en-US"/>
          </a:p>
        </p:txBody>
      </p:sp>
    </p:spTree>
    <p:extLst>
      <p:ext uri="{BB962C8B-B14F-4D97-AF65-F5344CB8AC3E}">
        <p14:creationId xmlns:p14="http://schemas.microsoft.com/office/powerpoint/2010/main" val="3347335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the script know that values will be passed in for the arguments in the following section.</a:t>
            </a:r>
          </a:p>
        </p:txBody>
      </p:sp>
      <p:sp>
        <p:nvSpPr>
          <p:cNvPr id="4" name="Slide Number Placeholder 3"/>
          <p:cNvSpPr>
            <a:spLocks noGrp="1"/>
          </p:cNvSpPr>
          <p:nvPr>
            <p:ph type="sldNum" sz="quarter" idx="5"/>
          </p:nvPr>
        </p:nvSpPr>
        <p:spPr/>
        <p:txBody>
          <a:bodyPr/>
          <a:lstStyle/>
          <a:p>
            <a:fld id="{DDD65AC4-17B0-4E19-8496-B264E70A18D3}" type="slidenum">
              <a:rPr lang="en-US" smtClean="0"/>
              <a:t>28</a:t>
            </a:fld>
            <a:endParaRPr lang="en-US"/>
          </a:p>
        </p:txBody>
      </p:sp>
    </p:spTree>
    <p:extLst>
      <p:ext uri="{BB962C8B-B14F-4D97-AF65-F5344CB8AC3E}">
        <p14:creationId xmlns:p14="http://schemas.microsoft.com/office/powerpoint/2010/main" val="1853198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Asking our questions of the person executing the script</a:t>
            </a:r>
          </a:p>
        </p:txBody>
      </p:sp>
      <p:sp>
        <p:nvSpPr>
          <p:cNvPr id="4" name="Slide Number Placeholder 3"/>
          <p:cNvSpPr>
            <a:spLocks noGrp="1"/>
          </p:cNvSpPr>
          <p:nvPr>
            <p:ph type="sldNum" sz="quarter" idx="5"/>
          </p:nvPr>
        </p:nvSpPr>
        <p:spPr/>
        <p:txBody>
          <a:bodyPr/>
          <a:lstStyle/>
          <a:p>
            <a:fld id="{DDD65AC4-17B0-4E19-8496-B264E70A18D3}" type="slidenum">
              <a:rPr lang="en-US" smtClean="0"/>
              <a:t>29</a:t>
            </a:fld>
            <a:endParaRPr lang="en-US"/>
          </a:p>
        </p:txBody>
      </p:sp>
    </p:spTree>
    <p:extLst>
      <p:ext uri="{BB962C8B-B14F-4D97-AF65-F5344CB8AC3E}">
        <p14:creationId xmlns:p14="http://schemas.microsoft.com/office/powerpoint/2010/main" val="4209609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D65AC4-17B0-4E19-8496-B264E70A18D3}" type="slidenum">
              <a:rPr lang="en-US" smtClean="0"/>
              <a:t>31</a:t>
            </a:fld>
            <a:endParaRPr lang="en-US"/>
          </a:p>
        </p:txBody>
      </p:sp>
    </p:spTree>
    <p:extLst>
      <p:ext uri="{BB962C8B-B14F-4D97-AF65-F5344CB8AC3E}">
        <p14:creationId xmlns:p14="http://schemas.microsoft.com/office/powerpoint/2010/main" val="11716305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www.sqlpass.org/Events/24HoursofPASS.aspx" TargetMode="External"/><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1.png"/><Relationship Id="rId11" Type="http://schemas.openxmlformats.org/officeDocument/2006/relationships/hyperlink" Target="http://www.sqlpass.org/PASSChapters/VirtualChapters.aspx" TargetMode="External"/><Relationship Id="rId5" Type="http://schemas.openxmlformats.org/officeDocument/2006/relationships/image" Target="../media/image10.png"/><Relationship Id="rId10" Type="http://schemas.openxmlformats.org/officeDocument/2006/relationships/hyperlink" Target="http://www.sqlpass.org/PASSChapters.aspx" TargetMode="External"/><Relationship Id="rId4" Type="http://schemas.openxmlformats.org/officeDocument/2006/relationships/image" Target="../media/image9.png"/><Relationship Id="rId9" Type="http://schemas.openxmlformats.org/officeDocument/2006/relationships/hyperlink" Target="http://www.sqlsaturday.com/"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E04D08-2A2C-DA4E-AB5E-BB8634E1DE3D}"/>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5160" r="12928"/>
          <a:stretch/>
        </p:blipFill>
        <p:spPr>
          <a:xfrm>
            <a:off x="4534125" y="200317"/>
            <a:ext cx="4416902" cy="4757362"/>
          </a:xfrm>
          <a:prstGeom prst="rect">
            <a:avLst/>
          </a:prstGeom>
        </p:spPr>
      </p:pic>
      <p:sp>
        <p:nvSpPr>
          <p:cNvPr id="24" name="Parallelogram 23">
            <a:extLst>
              <a:ext uri="{FF2B5EF4-FFF2-40B4-BE49-F238E27FC236}">
                <a16:creationId xmlns:a16="http://schemas.microsoft.com/office/drawing/2014/main" id="{3C55A89A-6B30-E24B-BC1E-677ADED2765B}"/>
              </a:ext>
            </a:extLst>
          </p:cNvPr>
          <p:cNvSpPr/>
          <p:nvPr userDrawn="1"/>
        </p:nvSpPr>
        <p:spPr>
          <a:xfrm rot="10800000">
            <a:off x="2045152" y="18141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30">
            <a:extLst>
              <a:ext uri="{FF2B5EF4-FFF2-40B4-BE49-F238E27FC236}">
                <a16:creationId xmlns:a16="http://schemas.microsoft.com/office/drawing/2014/main" id="{DF904121-73BA-924C-8108-7ECE26762E86}"/>
              </a:ext>
            </a:extLst>
          </p:cNvPr>
          <p:cNvSpPr>
            <a:spLocks noGrp="1"/>
          </p:cNvSpPr>
          <p:nvPr>
            <p:ph type="body" sz="quarter" idx="12" hasCustomPrompt="1"/>
          </p:nvPr>
        </p:nvSpPr>
        <p:spPr>
          <a:xfrm>
            <a:off x="404611" y="3051764"/>
            <a:ext cx="5597115"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400" b="0" i="0" kern="1200" dirty="0">
                <a:solidFill>
                  <a:schemeClr val="tx1"/>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sp>
        <p:nvSpPr>
          <p:cNvPr id="8" name="Title 1">
            <a:extLst>
              <a:ext uri="{FF2B5EF4-FFF2-40B4-BE49-F238E27FC236}">
                <a16:creationId xmlns:a16="http://schemas.microsoft.com/office/drawing/2014/main" id="{426E2917-6ECB-BC4E-AEA3-6CA4AC9897C0}"/>
              </a:ext>
            </a:extLst>
          </p:cNvPr>
          <p:cNvSpPr>
            <a:spLocks noGrp="1"/>
          </p:cNvSpPr>
          <p:nvPr>
            <p:ph type="title" hasCustomPrompt="1"/>
          </p:nvPr>
        </p:nvSpPr>
        <p:spPr>
          <a:xfrm>
            <a:off x="404611" y="2324322"/>
            <a:ext cx="5597115" cy="614029"/>
          </a:xfrm>
          <a:prstGeom prst="rect">
            <a:avLst/>
          </a:prstGeom>
        </p:spPr>
        <p:txBody>
          <a:bodyPr anchor="b"/>
          <a:lstStyle>
            <a:lvl1pPr>
              <a:lnSpc>
                <a:spcPct val="90000"/>
              </a:lnSpc>
              <a:defRPr sz="4000" b="1" i="0">
                <a:solidFill>
                  <a:schemeClr val="tx1"/>
                </a:solidFill>
                <a:latin typeface="Segoe UI Semibold" panose="020B0502040204020203" pitchFamily="34" charset="0"/>
                <a:cs typeface="Segoe UI Semibold" panose="020B0502040204020203" pitchFamily="34" charset="0"/>
              </a:defRPr>
            </a:lvl1pPr>
          </a:lstStyle>
          <a:p>
            <a:r>
              <a:rPr lang="en-US" dirty="0"/>
              <a:t>Session title here</a:t>
            </a:r>
          </a:p>
        </p:txBody>
      </p:sp>
      <p:sp>
        <p:nvSpPr>
          <p:cNvPr id="9" name="Text Placeholder 30">
            <a:extLst>
              <a:ext uri="{FF2B5EF4-FFF2-40B4-BE49-F238E27FC236}">
                <a16:creationId xmlns:a16="http://schemas.microsoft.com/office/drawing/2014/main" id="{5562D78F-40CC-AD41-BD0E-33C79FC561E5}"/>
              </a:ext>
            </a:extLst>
          </p:cNvPr>
          <p:cNvSpPr>
            <a:spLocks noGrp="1"/>
          </p:cNvSpPr>
          <p:nvPr>
            <p:ph type="body" sz="quarter" idx="22" hasCustomPrompt="1"/>
          </p:nvPr>
        </p:nvSpPr>
        <p:spPr>
          <a:xfrm>
            <a:off x="404611" y="4108958"/>
            <a:ext cx="5361151"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400" b="0" i="0" kern="1200" dirty="0">
                <a:solidFill>
                  <a:schemeClr val="accent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pic>
        <p:nvPicPr>
          <p:cNvPr id="25" name="Picture 24">
            <a:extLst>
              <a:ext uri="{FF2B5EF4-FFF2-40B4-BE49-F238E27FC236}">
                <a16:creationId xmlns:a16="http://schemas.microsoft.com/office/drawing/2014/main" id="{B1C12340-F4A9-8F4A-BEDC-51AC310E2BE3}"/>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t="37575" b="36686"/>
          <a:stretch/>
        </p:blipFill>
        <p:spPr>
          <a:xfrm>
            <a:off x="269104" y="403820"/>
            <a:ext cx="3090561" cy="795485"/>
          </a:xfrm>
          <a:prstGeom prst="rect">
            <a:avLst/>
          </a:prstGeom>
        </p:spPr>
      </p:pic>
      <p:sp>
        <p:nvSpPr>
          <p:cNvPr id="10" name="Freeform 9">
            <a:extLst>
              <a:ext uri="{FF2B5EF4-FFF2-40B4-BE49-F238E27FC236}">
                <a16:creationId xmlns:a16="http://schemas.microsoft.com/office/drawing/2014/main" id="{8D1C74C9-555A-C742-A578-CE69FDDB62AD}"/>
              </a:ext>
            </a:extLst>
          </p:cNvPr>
          <p:cNvSpPr/>
          <p:nvPr userDrawn="1"/>
        </p:nvSpPr>
        <p:spPr>
          <a:xfrm>
            <a:off x="5723269" y="4036881"/>
            <a:ext cx="1078882" cy="462602"/>
          </a:xfrm>
          <a:custGeom>
            <a:avLst/>
            <a:gdLst>
              <a:gd name="connsiteX0" fmla="*/ 0 w 374863"/>
              <a:gd name="connsiteY0" fmla="*/ 26789 h 160734"/>
              <a:gd name="connsiteX1" fmla="*/ 26776 w 374863"/>
              <a:gd name="connsiteY1" fmla="*/ 0 h 160734"/>
              <a:gd name="connsiteX2" fmla="*/ 173375 w 374863"/>
              <a:gd name="connsiteY2" fmla="*/ 0 h 160734"/>
              <a:gd name="connsiteX3" fmla="*/ 200151 w 374863"/>
              <a:gd name="connsiteY3" fmla="*/ 26789 h 160734"/>
              <a:gd name="connsiteX4" fmla="*/ 200151 w 374863"/>
              <a:gd name="connsiteY4" fmla="*/ 26789 h 160734"/>
              <a:gd name="connsiteX5" fmla="*/ 200151 w 374863"/>
              <a:gd name="connsiteY5" fmla="*/ 59606 h 160734"/>
              <a:gd name="connsiteX6" fmla="*/ 232282 w 374863"/>
              <a:gd name="connsiteY6" fmla="*/ 91752 h 160734"/>
              <a:gd name="connsiteX7" fmla="*/ 338717 w 374863"/>
              <a:gd name="connsiteY7" fmla="*/ 91752 h 160734"/>
              <a:gd name="connsiteX8" fmla="*/ 376203 w 374863"/>
              <a:gd name="connsiteY8" fmla="*/ 129257 h 160734"/>
              <a:gd name="connsiteX9" fmla="*/ 338717 w 374863"/>
              <a:gd name="connsiteY9" fmla="*/ 166762 h 160734"/>
              <a:gd name="connsiteX10" fmla="*/ 149276 w 374863"/>
              <a:gd name="connsiteY10" fmla="*/ 166762 h 160734"/>
              <a:gd name="connsiteX11" fmla="*/ 95724 w 374863"/>
              <a:gd name="connsiteY11" fmla="*/ 113184 h 160734"/>
              <a:gd name="connsiteX12" fmla="*/ 95724 w 374863"/>
              <a:gd name="connsiteY12" fmla="*/ 85725 h 160734"/>
              <a:gd name="connsiteX13" fmla="*/ 63593 w 374863"/>
              <a:gd name="connsiteY13" fmla="*/ 53578 h 160734"/>
              <a:gd name="connsiteX14" fmla="*/ 28115 w 374863"/>
              <a:gd name="connsiteY14" fmla="*/ 53578 h 160734"/>
              <a:gd name="connsiteX15" fmla="*/ 670 w 374863"/>
              <a:gd name="connsiteY15" fmla="*/ 27459 h 160734"/>
              <a:gd name="connsiteX16" fmla="*/ 0 w 374863"/>
              <a:gd name="connsiteY16" fmla="*/ 26789 h 160734"/>
              <a:gd name="connsiteX17" fmla="*/ 0 w 374863"/>
              <a:gd name="connsiteY17" fmla="*/ 26789 h 160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4863" h="160734">
                <a:moveTo>
                  <a:pt x="0" y="26789"/>
                </a:moveTo>
                <a:cubicBezTo>
                  <a:pt x="0" y="12055"/>
                  <a:pt x="12050" y="0"/>
                  <a:pt x="26776" y="0"/>
                </a:cubicBezTo>
                <a:lnTo>
                  <a:pt x="173375" y="0"/>
                </a:lnTo>
                <a:cubicBezTo>
                  <a:pt x="188102" y="0"/>
                  <a:pt x="200151" y="12055"/>
                  <a:pt x="200151" y="26789"/>
                </a:cubicBezTo>
                <a:lnTo>
                  <a:pt x="200151" y="26789"/>
                </a:lnTo>
                <a:lnTo>
                  <a:pt x="200151" y="59606"/>
                </a:lnTo>
                <a:cubicBezTo>
                  <a:pt x="200151" y="77019"/>
                  <a:pt x="214208" y="91752"/>
                  <a:pt x="232282" y="91752"/>
                </a:cubicBezTo>
                <a:lnTo>
                  <a:pt x="338717" y="91752"/>
                </a:lnTo>
                <a:cubicBezTo>
                  <a:pt x="359468" y="91752"/>
                  <a:pt x="376203" y="108496"/>
                  <a:pt x="376203" y="129257"/>
                </a:cubicBezTo>
                <a:cubicBezTo>
                  <a:pt x="376203" y="150019"/>
                  <a:pt x="359468" y="166762"/>
                  <a:pt x="338717" y="166762"/>
                </a:cubicBezTo>
                <a:lnTo>
                  <a:pt x="149276" y="166762"/>
                </a:lnTo>
                <a:cubicBezTo>
                  <a:pt x="119823" y="166762"/>
                  <a:pt x="95724" y="142652"/>
                  <a:pt x="95724" y="113184"/>
                </a:cubicBezTo>
                <a:lnTo>
                  <a:pt x="95724" y="85725"/>
                </a:lnTo>
                <a:cubicBezTo>
                  <a:pt x="95724" y="68312"/>
                  <a:pt x="81667" y="53578"/>
                  <a:pt x="63593" y="53578"/>
                </a:cubicBezTo>
                <a:lnTo>
                  <a:pt x="28115" y="53578"/>
                </a:lnTo>
                <a:cubicBezTo>
                  <a:pt x="13388" y="53578"/>
                  <a:pt x="1339" y="42193"/>
                  <a:pt x="670" y="27459"/>
                </a:cubicBezTo>
                <a:cubicBezTo>
                  <a:pt x="0" y="28128"/>
                  <a:pt x="0" y="27459"/>
                  <a:pt x="0" y="26789"/>
                </a:cubicBezTo>
                <a:lnTo>
                  <a:pt x="0" y="26789"/>
                </a:lnTo>
                <a:close/>
              </a:path>
            </a:pathLst>
          </a:custGeom>
          <a:gradFill>
            <a:gsLst>
              <a:gs pos="0">
                <a:schemeClr val="accent1"/>
              </a:gs>
              <a:gs pos="76000">
                <a:schemeClr val="accent2"/>
              </a:gs>
            </a:gsLst>
            <a:lin ang="2700000" scaled="0"/>
          </a:gradFill>
          <a:ln w="6694" cap="flat">
            <a:noFill/>
            <a:prstDash val="solid"/>
            <a:miter/>
          </a:ln>
        </p:spPr>
        <p:txBody>
          <a:bodyPr rtlCol="0" anchor="ctr"/>
          <a:lstStyle/>
          <a:p>
            <a:endParaRPr lang="en-US"/>
          </a:p>
        </p:txBody>
      </p:sp>
    </p:spTree>
    <p:extLst>
      <p:ext uri="{BB962C8B-B14F-4D97-AF65-F5344CB8AC3E}">
        <p14:creationId xmlns:p14="http://schemas.microsoft.com/office/powerpoint/2010/main" val="27012164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312744" y="437936"/>
            <a:ext cx="8431205" cy="614029"/>
          </a:xfrm>
          <a:prstGeom prst="rect">
            <a:avLst/>
          </a:prstGeom>
        </p:spPr>
        <p:txBody>
          <a:bodyPr/>
          <a:lstStyle>
            <a:lvl1pPr>
              <a:defRPr sz="3600" b="1" i="0">
                <a:latin typeface="Segoe UI Semibold" panose="020B0502040204020203" pitchFamily="34" charset="0"/>
                <a:cs typeface="Segoe UI Semibold" panose="020B0502040204020203" pitchFamily="34" charset="0"/>
              </a:defRPr>
            </a:lvl1pPr>
          </a:lstStyle>
          <a:p>
            <a:r>
              <a:rPr lang="en-US" dirty="0"/>
              <a:t>Slide Title Here</a:t>
            </a:r>
          </a:p>
        </p:txBody>
      </p:sp>
    </p:spTree>
    <p:extLst>
      <p:ext uri="{BB962C8B-B14F-4D97-AF65-F5344CB8AC3E}">
        <p14:creationId xmlns:p14="http://schemas.microsoft.com/office/powerpoint/2010/main" val="2586124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312745" y="437936"/>
            <a:ext cx="8481212" cy="614029"/>
          </a:xfrm>
          <a:prstGeom prst="rect">
            <a:avLst/>
          </a:prstGeom>
        </p:spPr>
        <p:txBody>
          <a:bodyPr anchor="t"/>
          <a:lstStyle>
            <a:lvl1pPr>
              <a:defRPr sz="3600" b="1" i="0">
                <a:latin typeface="Segoe UI Semibold" panose="020B0502040204020203" pitchFamily="34" charset="0"/>
                <a:cs typeface="Segoe UI Semibold" panose="020B0502040204020203" pitchFamily="34" charset="0"/>
              </a:defRPr>
            </a:lvl1pPr>
          </a:lstStyle>
          <a:p>
            <a:r>
              <a:rPr lang="en-US" dirty="0"/>
              <a:t>Slide Title Here</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312744" y="2577200"/>
            <a:ext cx="8481212" cy="2009430"/>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1"/>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Quisque</a:t>
            </a:r>
            <a:r>
              <a:rPr lang="en-US" dirty="0"/>
              <a:t> convallis in </a:t>
            </a:r>
            <a:r>
              <a:rPr lang="en-US" dirty="0" err="1"/>
              <a:t>enim</a:t>
            </a:r>
            <a:r>
              <a:rPr lang="en-US" dirty="0"/>
              <a:t> non </a:t>
            </a:r>
            <a:r>
              <a:rPr lang="en-US" dirty="0" err="1"/>
              <a:t>consectetur</a:t>
            </a:r>
            <a:r>
              <a:rPr lang="en-US" dirty="0"/>
              <a:t>. </a:t>
            </a:r>
          </a:p>
        </p:txBody>
      </p:sp>
      <p:sp>
        <p:nvSpPr>
          <p:cNvPr id="5" name="Text Placeholder 30">
            <a:extLst>
              <a:ext uri="{FF2B5EF4-FFF2-40B4-BE49-F238E27FC236}">
                <a16:creationId xmlns:a16="http://schemas.microsoft.com/office/drawing/2014/main" id="{C0070D56-F030-5B4B-8ACF-425C6C41A316}"/>
              </a:ext>
            </a:extLst>
          </p:cNvPr>
          <p:cNvSpPr>
            <a:spLocks noGrp="1"/>
          </p:cNvSpPr>
          <p:nvPr>
            <p:ph type="body" sz="quarter" idx="10" hasCustomPrompt="1"/>
          </p:nvPr>
        </p:nvSpPr>
        <p:spPr>
          <a:xfrm>
            <a:off x="312744" y="2088170"/>
            <a:ext cx="8481211"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Tree>
    <p:extLst>
      <p:ext uri="{BB962C8B-B14F-4D97-AF65-F5344CB8AC3E}">
        <p14:creationId xmlns:p14="http://schemas.microsoft.com/office/powerpoint/2010/main" val="4290526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312745" y="2088170"/>
            <a:ext cx="394986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5" name="Text Placeholder 30">
            <a:extLst>
              <a:ext uri="{FF2B5EF4-FFF2-40B4-BE49-F238E27FC236}">
                <a16:creationId xmlns:a16="http://schemas.microsoft.com/office/drawing/2014/main" id="{E9647A82-03A4-AE4B-99B1-A3004783112B}"/>
              </a:ext>
            </a:extLst>
          </p:cNvPr>
          <p:cNvSpPr>
            <a:spLocks noGrp="1"/>
          </p:cNvSpPr>
          <p:nvPr>
            <p:ph type="body" sz="quarter" idx="24" hasCustomPrompt="1"/>
          </p:nvPr>
        </p:nvSpPr>
        <p:spPr>
          <a:xfrm>
            <a:off x="4708363" y="2088263"/>
            <a:ext cx="3949862"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7" name="Title 1">
            <a:extLst>
              <a:ext uri="{FF2B5EF4-FFF2-40B4-BE49-F238E27FC236}">
                <a16:creationId xmlns:a16="http://schemas.microsoft.com/office/drawing/2014/main" id="{9E5E4502-589B-1F4E-8074-44463D5E5584}"/>
              </a:ext>
            </a:extLst>
          </p:cNvPr>
          <p:cNvSpPr>
            <a:spLocks noGrp="1"/>
          </p:cNvSpPr>
          <p:nvPr>
            <p:ph type="title" hasCustomPrompt="1"/>
          </p:nvPr>
        </p:nvSpPr>
        <p:spPr>
          <a:xfrm>
            <a:off x="312745" y="437936"/>
            <a:ext cx="8345480" cy="614029"/>
          </a:xfrm>
          <a:prstGeom prst="rect">
            <a:avLst/>
          </a:prstGeom>
        </p:spPr>
        <p:txBody>
          <a:bodyPr/>
          <a:lstStyle>
            <a:lvl1pPr>
              <a:defRPr sz="3600" b="1" i="0">
                <a:latin typeface="Segoe UI Semibold" panose="020B0502040204020203" pitchFamily="34" charset="0"/>
                <a:cs typeface="Segoe UI Semibold" panose="020B0502040204020203" pitchFamily="34" charset="0"/>
              </a:defRPr>
            </a:lvl1pPr>
          </a:lstStyle>
          <a:p>
            <a:r>
              <a:rPr lang="en-US" dirty="0"/>
              <a:t>Slide Title Here</a:t>
            </a:r>
          </a:p>
        </p:txBody>
      </p:sp>
      <p:sp>
        <p:nvSpPr>
          <p:cNvPr id="8" name="Text Placeholder 6">
            <a:extLst>
              <a:ext uri="{FF2B5EF4-FFF2-40B4-BE49-F238E27FC236}">
                <a16:creationId xmlns:a16="http://schemas.microsoft.com/office/drawing/2014/main" id="{668B44A9-9E16-654C-862F-69740ACF1ADF}"/>
              </a:ext>
            </a:extLst>
          </p:cNvPr>
          <p:cNvSpPr>
            <a:spLocks noGrp="1"/>
          </p:cNvSpPr>
          <p:nvPr>
            <p:ph type="body" sz="quarter" idx="26" hasCustomPrompt="1"/>
          </p:nvPr>
        </p:nvSpPr>
        <p:spPr>
          <a:xfrm>
            <a:off x="312745" y="2577107"/>
            <a:ext cx="3949862" cy="2038691"/>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1"/>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
        <p:nvSpPr>
          <p:cNvPr id="11" name="Text Placeholder 6">
            <a:extLst>
              <a:ext uri="{FF2B5EF4-FFF2-40B4-BE49-F238E27FC236}">
                <a16:creationId xmlns:a16="http://schemas.microsoft.com/office/drawing/2014/main" id="{5A59B427-D716-294E-BDD5-7518C3A0F582}"/>
              </a:ext>
            </a:extLst>
          </p:cNvPr>
          <p:cNvSpPr>
            <a:spLocks noGrp="1"/>
          </p:cNvSpPr>
          <p:nvPr>
            <p:ph type="body" sz="quarter" idx="27" hasCustomPrompt="1"/>
          </p:nvPr>
        </p:nvSpPr>
        <p:spPr>
          <a:xfrm>
            <a:off x="4708363" y="2577200"/>
            <a:ext cx="3949862" cy="2038691"/>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1"/>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p:txBody>
      </p:sp>
    </p:spTree>
    <p:extLst>
      <p:ext uri="{BB962C8B-B14F-4D97-AF65-F5344CB8AC3E}">
        <p14:creationId xmlns:p14="http://schemas.microsoft.com/office/powerpoint/2010/main" val="12317739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53" name="Title 1">
            <a:extLst>
              <a:ext uri="{FF2B5EF4-FFF2-40B4-BE49-F238E27FC236}">
                <a16:creationId xmlns:a16="http://schemas.microsoft.com/office/drawing/2014/main" id="{BAB81232-8718-1349-8F38-82F219293495}"/>
              </a:ext>
            </a:extLst>
          </p:cNvPr>
          <p:cNvSpPr>
            <a:spLocks noGrp="1"/>
          </p:cNvSpPr>
          <p:nvPr>
            <p:ph type="title" hasCustomPrompt="1"/>
          </p:nvPr>
        </p:nvSpPr>
        <p:spPr>
          <a:xfrm>
            <a:off x="312745" y="437936"/>
            <a:ext cx="8416918" cy="614029"/>
          </a:xfrm>
          <a:prstGeom prst="rect">
            <a:avLst/>
          </a:prstGeom>
        </p:spPr>
        <p:txBody>
          <a:bodyPr/>
          <a:lstStyle>
            <a:lvl1pPr>
              <a:defRPr sz="3600" b="1" i="0">
                <a:latin typeface="Segoe UI Semibold" panose="020B0502040204020203" pitchFamily="34" charset="0"/>
                <a:cs typeface="Segoe UI Semibold"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14A3640A-F564-DA43-85C8-F9C08C7EAFAD}"/>
              </a:ext>
            </a:extLst>
          </p:cNvPr>
          <p:cNvSpPr>
            <a:spLocks noGrp="1"/>
          </p:cNvSpPr>
          <p:nvPr>
            <p:ph type="body" sz="quarter" idx="10" hasCustomPrompt="1"/>
          </p:nvPr>
        </p:nvSpPr>
        <p:spPr>
          <a:xfrm>
            <a:off x="312745" y="2088170"/>
            <a:ext cx="2657226"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0" name="Text Placeholder 6">
            <a:extLst>
              <a:ext uri="{FF2B5EF4-FFF2-40B4-BE49-F238E27FC236}">
                <a16:creationId xmlns:a16="http://schemas.microsoft.com/office/drawing/2014/main" id="{B2C8E8C5-3289-9C4D-BE95-39E5120F1926}"/>
              </a:ext>
            </a:extLst>
          </p:cNvPr>
          <p:cNvSpPr>
            <a:spLocks noGrp="1"/>
          </p:cNvSpPr>
          <p:nvPr>
            <p:ph type="body" sz="quarter" idx="26" hasCustomPrompt="1"/>
          </p:nvPr>
        </p:nvSpPr>
        <p:spPr>
          <a:xfrm>
            <a:off x="312745" y="2577107"/>
            <a:ext cx="2657226" cy="2009523"/>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1"/>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4" name="Text Placeholder 30">
            <a:extLst>
              <a:ext uri="{FF2B5EF4-FFF2-40B4-BE49-F238E27FC236}">
                <a16:creationId xmlns:a16="http://schemas.microsoft.com/office/drawing/2014/main" id="{FF215F86-6B61-8F40-8FEE-4AE31931B156}"/>
              </a:ext>
            </a:extLst>
          </p:cNvPr>
          <p:cNvSpPr>
            <a:spLocks noGrp="1"/>
          </p:cNvSpPr>
          <p:nvPr>
            <p:ph type="body" sz="quarter" idx="27" hasCustomPrompt="1"/>
          </p:nvPr>
        </p:nvSpPr>
        <p:spPr>
          <a:xfrm>
            <a:off x="3192591" y="2088170"/>
            <a:ext cx="2657226"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5" name="Text Placeholder 6">
            <a:extLst>
              <a:ext uri="{FF2B5EF4-FFF2-40B4-BE49-F238E27FC236}">
                <a16:creationId xmlns:a16="http://schemas.microsoft.com/office/drawing/2014/main" id="{36E89292-5993-4845-A723-FE96EB2E2582}"/>
              </a:ext>
            </a:extLst>
          </p:cNvPr>
          <p:cNvSpPr>
            <a:spLocks noGrp="1"/>
          </p:cNvSpPr>
          <p:nvPr>
            <p:ph type="body" sz="quarter" idx="28" hasCustomPrompt="1"/>
          </p:nvPr>
        </p:nvSpPr>
        <p:spPr>
          <a:xfrm>
            <a:off x="3192591" y="2577107"/>
            <a:ext cx="2657226" cy="2009523"/>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1"/>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
        <p:nvSpPr>
          <p:cNvPr id="16" name="Text Placeholder 30">
            <a:extLst>
              <a:ext uri="{FF2B5EF4-FFF2-40B4-BE49-F238E27FC236}">
                <a16:creationId xmlns:a16="http://schemas.microsoft.com/office/drawing/2014/main" id="{DD671EC3-35FD-4142-90E9-E06C8B2204D2}"/>
              </a:ext>
            </a:extLst>
          </p:cNvPr>
          <p:cNvSpPr>
            <a:spLocks noGrp="1"/>
          </p:cNvSpPr>
          <p:nvPr>
            <p:ph type="body" sz="quarter" idx="29" hasCustomPrompt="1"/>
          </p:nvPr>
        </p:nvSpPr>
        <p:spPr>
          <a:xfrm>
            <a:off x="6072437" y="2088170"/>
            <a:ext cx="2657226" cy="390525"/>
          </a:xfrm>
          <a:prstGeom prst="rect">
            <a:avLst/>
          </a:prstGeom>
        </p:spPr>
        <p:txBody>
          <a:bodyPr anchor="t">
            <a:noAutofit/>
          </a:bodyPr>
          <a:lstStyle>
            <a:lvl1pPr marL="0" indent="0" algn="l" defTabSz="914400" rtl="0" eaLnBrk="1" latinLnBrk="0" hangingPunct="1">
              <a:spcBef>
                <a:spcPct val="20000"/>
              </a:spcBef>
              <a:buClr>
                <a:schemeClr val="accent3"/>
              </a:buClr>
              <a:buFont typeface="Arial"/>
              <a:buNone/>
              <a:defRPr lang="en-US" sz="2400" b="1" i="0" kern="1200" dirty="0">
                <a:solidFill>
                  <a:schemeClr val="accent2"/>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Heading</a:t>
            </a:r>
          </a:p>
        </p:txBody>
      </p:sp>
      <p:sp>
        <p:nvSpPr>
          <p:cNvPr id="17" name="Text Placeholder 6">
            <a:extLst>
              <a:ext uri="{FF2B5EF4-FFF2-40B4-BE49-F238E27FC236}">
                <a16:creationId xmlns:a16="http://schemas.microsoft.com/office/drawing/2014/main" id="{CCA813D6-5154-8549-A580-9780EC0B43FF}"/>
              </a:ext>
            </a:extLst>
          </p:cNvPr>
          <p:cNvSpPr>
            <a:spLocks noGrp="1"/>
          </p:cNvSpPr>
          <p:nvPr>
            <p:ph type="body" sz="quarter" idx="30" hasCustomPrompt="1"/>
          </p:nvPr>
        </p:nvSpPr>
        <p:spPr>
          <a:xfrm>
            <a:off x="6072437" y="2577107"/>
            <a:ext cx="2657226" cy="2009523"/>
          </a:xfrm>
          <a:prstGeom prst="rect">
            <a:avLst/>
          </a:prstGeom>
        </p:spPr>
        <p:txBody>
          <a:bodyPr/>
          <a:lstStyle>
            <a:lvl1pPr marL="0" indent="0" algn="l" defTabSz="914400" rtl="0" eaLnBrk="1" latinLnBrk="0" hangingPunct="1">
              <a:lnSpc>
                <a:spcPct val="100000"/>
              </a:lnSpc>
              <a:spcBef>
                <a:spcPct val="20000"/>
              </a:spcBef>
              <a:spcAft>
                <a:spcPts val="0"/>
              </a:spcAft>
              <a:buClr>
                <a:schemeClr val="accent3"/>
              </a:buClr>
              <a:buFont typeface="Arial"/>
              <a:buNone/>
              <a:defRPr lang="en-US" sz="2400" b="0" i="0" kern="1200" dirty="0">
                <a:solidFill>
                  <a:schemeClr val="tx1"/>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endParaRPr lang="en-US" dirty="0"/>
          </a:p>
        </p:txBody>
      </p:sp>
    </p:spTree>
    <p:extLst>
      <p:ext uri="{BB962C8B-B14F-4D97-AF65-F5344CB8AC3E}">
        <p14:creationId xmlns:p14="http://schemas.microsoft.com/office/powerpoint/2010/main" val="20405836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C0ADA1C-E566-594C-8405-78BFB44D02B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6911" r="26772"/>
          <a:stretch/>
        </p:blipFill>
        <p:spPr>
          <a:xfrm>
            <a:off x="4208745" y="184765"/>
            <a:ext cx="4747118" cy="4772252"/>
          </a:xfrm>
          <a:prstGeom prst="rect">
            <a:avLst/>
          </a:prstGeom>
        </p:spPr>
      </p:pic>
      <p:sp>
        <p:nvSpPr>
          <p:cNvPr id="29" name="Parallelogram 28">
            <a:extLst>
              <a:ext uri="{FF2B5EF4-FFF2-40B4-BE49-F238E27FC236}">
                <a16:creationId xmlns:a16="http://schemas.microsoft.com/office/drawing/2014/main" id="{620A6185-F4B8-7148-BBE0-4B522BF2C8C9}"/>
              </a:ext>
            </a:extLst>
          </p:cNvPr>
          <p:cNvSpPr/>
          <p:nvPr userDrawn="1"/>
        </p:nvSpPr>
        <p:spPr>
          <a:xfrm rot="10800000">
            <a:off x="509007" y="18288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a:extLst>
              <a:ext uri="{FF2B5EF4-FFF2-40B4-BE49-F238E27FC236}">
                <a16:creationId xmlns:a16="http://schemas.microsoft.com/office/drawing/2014/main" id="{1B94CA41-43E7-834F-BD19-758AA7C52D26}"/>
              </a:ext>
            </a:extLst>
          </p:cNvPr>
          <p:cNvSpPr/>
          <p:nvPr userDrawn="1"/>
        </p:nvSpPr>
        <p:spPr>
          <a:xfrm>
            <a:off x="-258358" y="1723758"/>
            <a:ext cx="1434762" cy="299628"/>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200" b="1" spc="300" dirty="0">
                <a:solidFill>
                  <a:schemeClr val="bg2"/>
                </a:solidFill>
              </a:rPr>
              <a:t>DEMO</a:t>
            </a:r>
          </a:p>
        </p:txBody>
      </p:sp>
      <p:sp>
        <p:nvSpPr>
          <p:cNvPr id="28" name="Freeform 27">
            <a:extLst>
              <a:ext uri="{FF2B5EF4-FFF2-40B4-BE49-F238E27FC236}">
                <a16:creationId xmlns:a16="http://schemas.microsoft.com/office/drawing/2014/main" id="{E74A5F92-11BF-674C-8F77-E24DB9020EED}"/>
              </a:ext>
            </a:extLst>
          </p:cNvPr>
          <p:cNvSpPr/>
          <p:nvPr userDrawn="1"/>
        </p:nvSpPr>
        <p:spPr>
          <a:xfrm>
            <a:off x="4826873" y="582422"/>
            <a:ext cx="808626" cy="449457"/>
          </a:xfrm>
          <a:custGeom>
            <a:avLst/>
            <a:gdLst>
              <a:gd name="connsiteX0" fmla="*/ 280478 w 301229"/>
              <a:gd name="connsiteY0" fmla="*/ 0 h 167431"/>
              <a:gd name="connsiteX1" fmla="*/ 27445 w 301229"/>
              <a:gd name="connsiteY1" fmla="*/ 0 h 167431"/>
              <a:gd name="connsiteX2" fmla="*/ 0 w 301229"/>
              <a:gd name="connsiteY2" fmla="*/ 30807 h 167431"/>
              <a:gd name="connsiteX3" fmla="*/ 31462 w 301229"/>
              <a:gd name="connsiteY3" fmla="*/ 62284 h 167431"/>
              <a:gd name="connsiteX4" fmla="*/ 96393 w 301229"/>
              <a:gd name="connsiteY4" fmla="*/ 62284 h 167431"/>
              <a:gd name="connsiteX5" fmla="*/ 109781 w 301229"/>
              <a:gd name="connsiteY5" fmla="*/ 62284 h 167431"/>
              <a:gd name="connsiteX6" fmla="*/ 121161 w 301229"/>
              <a:gd name="connsiteY6" fmla="*/ 62284 h 167431"/>
              <a:gd name="connsiteX7" fmla="*/ 149945 w 301229"/>
              <a:gd name="connsiteY7" fmla="*/ 91083 h 167431"/>
              <a:gd name="connsiteX8" fmla="*/ 121831 w 301229"/>
              <a:gd name="connsiteY8" fmla="*/ 118541 h 167431"/>
              <a:gd name="connsiteX9" fmla="*/ 100410 w 301229"/>
              <a:gd name="connsiteY9" fmla="*/ 118541 h 167431"/>
              <a:gd name="connsiteX10" fmla="*/ 75642 w 301229"/>
              <a:gd name="connsiteY10" fmla="*/ 143321 h 167431"/>
              <a:gd name="connsiteX11" fmla="*/ 100410 w 301229"/>
              <a:gd name="connsiteY11" fmla="*/ 168101 h 167431"/>
              <a:gd name="connsiteX12" fmla="*/ 269768 w 301229"/>
              <a:gd name="connsiteY12" fmla="*/ 168101 h 167431"/>
              <a:gd name="connsiteX13" fmla="*/ 294536 w 301229"/>
              <a:gd name="connsiteY13" fmla="*/ 143321 h 167431"/>
              <a:gd name="connsiteX14" fmla="*/ 269768 w 301229"/>
              <a:gd name="connsiteY14" fmla="*/ 119211 h 167431"/>
              <a:gd name="connsiteX15" fmla="*/ 257049 w 301229"/>
              <a:gd name="connsiteY15" fmla="*/ 119211 h 167431"/>
              <a:gd name="connsiteX16" fmla="*/ 228935 w 301229"/>
              <a:gd name="connsiteY16" fmla="*/ 91083 h 167431"/>
              <a:gd name="connsiteX17" fmla="*/ 228935 w 301229"/>
              <a:gd name="connsiteY17" fmla="*/ 87734 h 167431"/>
              <a:gd name="connsiteX18" fmla="*/ 253033 w 301229"/>
              <a:gd name="connsiteY18" fmla="*/ 63624 h 167431"/>
              <a:gd name="connsiteX19" fmla="*/ 275793 w 301229"/>
              <a:gd name="connsiteY19" fmla="*/ 63624 h 167431"/>
              <a:gd name="connsiteX20" fmla="*/ 307254 w 301229"/>
              <a:gd name="connsiteY20" fmla="*/ 32147 h 167431"/>
              <a:gd name="connsiteX21" fmla="*/ 280478 w 301229"/>
              <a:gd name="connsiteY21" fmla="*/ 0 h 167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1229" h="167431">
                <a:moveTo>
                  <a:pt x="280478" y="0"/>
                </a:moveTo>
                <a:lnTo>
                  <a:pt x="27445" y="0"/>
                </a:lnTo>
                <a:cubicBezTo>
                  <a:pt x="12049" y="2009"/>
                  <a:pt x="0" y="15404"/>
                  <a:pt x="0" y="30807"/>
                </a:cubicBezTo>
                <a:cubicBezTo>
                  <a:pt x="0" y="48220"/>
                  <a:pt x="14057" y="62284"/>
                  <a:pt x="31462" y="62284"/>
                </a:cubicBezTo>
                <a:lnTo>
                  <a:pt x="96393" y="62284"/>
                </a:lnTo>
                <a:lnTo>
                  <a:pt x="109781" y="62284"/>
                </a:lnTo>
                <a:lnTo>
                  <a:pt x="121161" y="62284"/>
                </a:lnTo>
                <a:cubicBezTo>
                  <a:pt x="136557" y="62284"/>
                  <a:pt x="149945" y="75009"/>
                  <a:pt x="149945" y="91083"/>
                </a:cubicBezTo>
                <a:cubicBezTo>
                  <a:pt x="149945" y="106486"/>
                  <a:pt x="137227" y="118541"/>
                  <a:pt x="121831" y="118541"/>
                </a:cubicBezTo>
                <a:lnTo>
                  <a:pt x="100410" y="118541"/>
                </a:lnTo>
                <a:cubicBezTo>
                  <a:pt x="87022" y="118541"/>
                  <a:pt x="75642" y="129257"/>
                  <a:pt x="75642" y="143321"/>
                </a:cubicBezTo>
                <a:cubicBezTo>
                  <a:pt x="75642" y="156716"/>
                  <a:pt x="86352" y="168101"/>
                  <a:pt x="100410" y="168101"/>
                </a:cubicBezTo>
                <a:lnTo>
                  <a:pt x="269768" y="168101"/>
                </a:lnTo>
                <a:cubicBezTo>
                  <a:pt x="283825" y="168101"/>
                  <a:pt x="295205" y="156716"/>
                  <a:pt x="294536" y="143321"/>
                </a:cubicBezTo>
                <a:cubicBezTo>
                  <a:pt x="294536" y="129927"/>
                  <a:pt x="283156" y="119211"/>
                  <a:pt x="269768" y="119211"/>
                </a:cubicBezTo>
                <a:lnTo>
                  <a:pt x="257049" y="119211"/>
                </a:lnTo>
                <a:cubicBezTo>
                  <a:pt x="241653" y="119211"/>
                  <a:pt x="228935" y="106486"/>
                  <a:pt x="228935" y="91083"/>
                </a:cubicBezTo>
                <a:lnTo>
                  <a:pt x="228935" y="87734"/>
                </a:lnTo>
                <a:cubicBezTo>
                  <a:pt x="228935" y="74339"/>
                  <a:pt x="239645" y="63624"/>
                  <a:pt x="253033" y="63624"/>
                </a:cubicBezTo>
                <a:lnTo>
                  <a:pt x="275793" y="63624"/>
                </a:lnTo>
                <a:cubicBezTo>
                  <a:pt x="293197" y="63624"/>
                  <a:pt x="307254" y="49560"/>
                  <a:pt x="307254" y="32147"/>
                </a:cubicBezTo>
                <a:cubicBezTo>
                  <a:pt x="307924" y="14734"/>
                  <a:pt x="295875" y="2009"/>
                  <a:pt x="280478" y="0"/>
                </a:cubicBezTo>
                <a:close/>
              </a:path>
            </a:pathLst>
          </a:custGeom>
          <a:gradFill>
            <a:gsLst>
              <a:gs pos="0">
                <a:schemeClr val="accent1"/>
              </a:gs>
              <a:gs pos="72000">
                <a:schemeClr val="accent2"/>
              </a:gs>
            </a:gsLst>
            <a:lin ang="2700000" scaled="0"/>
          </a:gradFill>
          <a:ln w="6694" cap="flat">
            <a:noFill/>
            <a:prstDash val="solid"/>
            <a:miter/>
          </a:ln>
        </p:spPr>
        <p:txBody>
          <a:bodyPr rtlCol="0" anchor="ctr"/>
          <a:lstStyle/>
          <a:p>
            <a:endParaRPr lang="en-US"/>
          </a:p>
        </p:txBody>
      </p:sp>
      <p:sp>
        <p:nvSpPr>
          <p:cNvPr id="31" name="Title 1">
            <a:extLst>
              <a:ext uri="{FF2B5EF4-FFF2-40B4-BE49-F238E27FC236}">
                <a16:creationId xmlns:a16="http://schemas.microsoft.com/office/drawing/2014/main" id="{FFFBB744-009C-854E-A699-8A1FC0750518}"/>
              </a:ext>
            </a:extLst>
          </p:cNvPr>
          <p:cNvSpPr>
            <a:spLocks noGrp="1"/>
          </p:cNvSpPr>
          <p:nvPr>
            <p:ph type="title" hasCustomPrompt="1"/>
          </p:nvPr>
        </p:nvSpPr>
        <p:spPr>
          <a:xfrm>
            <a:off x="312744" y="2409477"/>
            <a:ext cx="4105637" cy="1804077"/>
          </a:xfrm>
          <a:prstGeom prst="rect">
            <a:avLst/>
          </a:prstGeom>
        </p:spPr>
        <p:txBody>
          <a:bodyPr/>
          <a:lstStyle>
            <a:lvl1pPr>
              <a:lnSpc>
                <a:spcPct val="100000"/>
              </a:lnSpc>
              <a:defRPr sz="4000" b="1" i="0">
                <a:latin typeface="Segoe UI Semibold" panose="020B0502040204020203" pitchFamily="34" charset="0"/>
                <a:cs typeface="Segoe UI Semibold" panose="020B0502040204020203" pitchFamily="34" charset="0"/>
              </a:defRPr>
            </a:lvl1pPr>
          </a:lstStyle>
          <a:p>
            <a:r>
              <a:rPr lang="en-US" dirty="0"/>
              <a:t>Title here</a:t>
            </a:r>
          </a:p>
        </p:txBody>
      </p:sp>
    </p:spTree>
    <p:extLst>
      <p:ext uri="{BB962C8B-B14F-4D97-AF65-F5344CB8AC3E}">
        <p14:creationId xmlns:p14="http://schemas.microsoft.com/office/powerpoint/2010/main" val="252430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AFB0F3A-ECD8-9948-9E64-FAA949EA8476}"/>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2139" r="22224"/>
          <a:stretch/>
        </p:blipFill>
        <p:spPr>
          <a:xfrm>
            <a:off x="4274392" y="207405"/>
            <a:ext cx="4679842" cy="4753213"/>
          </a:xfrm>
          <a:prstGeom prst="rect">
            <a:avLst/>
          </a:prstGeom>
        </p:spPr>
      </p:pic>
      <p:sp>
        <p:nvSpPr>
          <p:cNvPr id="8" name="Parallelogram 7">
            <a:extLst>
              <a:ext uri="{FF2B5EF4-FFF2-40B4-BE49-F238E27FC236}">
                <a16:creationId xmlns:a16="http://schemas.microsoft.com/office/drawing/2014/main" id="{68AF3197-B852-6B45-AF78-837ED5CEDDED}"/>
              </a:ext>
            </a:extLst>
          </p:cNvPr>
          <p:cNvSpPr/>
          <p:nvPr userDrawn="1"/>
        </p:nvSpPr>
        <p:spPr>
          <a:xfrm rot="10800000">
            <a:off x="509007" y="18288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AC53DBE6-247B-4842-A76C-BD22086AD53B}"/>
              </a:ext>
            </a:extLst>
          </p:cNvPr>
          <p:cNvSpPr/>
          <p:nvPr userDrawn="1"/>
        </p:nvSpPr>
        <p:spPr>
          <a:xfrm>
            <a:off x="-282974" y="1723758"/>
            <a:ext cx="1490108" cy="299628"/>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200" b="1" spc="300" dirty="0">
                <a:solidFill>
                  <a:schemeClr val="bg2"/>
                </a:solidFill>
              </a:rPr>
              <a:t>VIDEO</a:t>
            </a:r>
          </a:p>
        </p:txBody>
      </p:sp>
      <p:sp>
        <p:nvSpPr>
          <p:cNvPr id="10" name="Freeform 9">
            <a:extLst>
              <a:ext uri="{FF2B5EF4-FFF2-40B4-BE49-F238E27FC236}">
                <a16:creationId xmlns:a16="http://schemas.microsoft.com/office/drawing/2014/main" id="{9D9B3963-A9ED-E34A-B1E2-6370AD7947E3}"/>
              </a:ext>
            </a:extLst>
          </p:cNvPr>
          <p:cNvSpPr/>
          <p:nvPr userDrawn="1"/>
        </p:nvSpPr>
        <p:spPr>
          <a:xfrm>
            <a:off x="4168979" y="4151716"/>
            <a:ext cx="1078882" cy="462602"/>
          </a:xfrm>
          <a:custGeom>
            <a:avLst/>
            <a:gdLst>
              <a:gd name="connsiteX0" fmla="*/ 0 w 374863"/>
              <a:gd name="connsiteY0" fmla="*/ 26789 h 160734"/>
              <a:gd name="connsiteX1" fmla="*/ 26776 w 374863"/>
              <a:gd name="connsiteY1" fmla="*/ 0 h 160734"/>
              <a:gd name="connsiteX2" fmla="*/ 173375 w 374863"/>
              <a:gd name="connsiteY2" fmla="*/ 0 h 160734"/>
              <a:gd name="connsiteX3" fmla="*/ 200151 w 374863"/>
              <a:gd name="connsiteY3" fmla="*/ 26789 h 160734"/>
              <a:gd name="connsiteX4" fmla="*/ 200151 w 374863"/>
              <a:gd name="connsiteY4" fmla="*/ 26789 h 160734"/>
              <a:gd name="connsiteX5" fmla="*/ 200151 w 374863"/>
              <a:gd name="connsiteY5" fmla="*/ 59606 h 160734"/>
              <a:gd name="connsiteX6" fmla="*/ 232282 w 374863"/>
              <a:gd name="connsiteY6" fmla="*/ 91752 h 160734"/>
              <a:gd name="connsiteX7" fmla="*/ 338717 w 374863"/>
              <a:gd name="connsiteY7" fmla="*/ 91752 h 160734"/>
              <a:gd name="connsiteX8" fmla="*/ 376203 w 374863"/>
              <a:gd name="connsiteY8" fmla="*/ 129257 h 160734"/>
              <a:gd name="connsiteX9" fmla="*/ 338717 w 374863"/>
              <a:gd name="connsiteY9" fmla="*/ 166762 h 160734"/>
              <a:gd name="connsiteX10" fmla="*/ 149276 w 374863"/>
              <a:gd name="connsiteY10" fmla="*/ 166762 h 160734"/>
              <a:gd name="connsiteX11" fmla="*/ 95724 w 374863"/>
              <a:gd name="connsiteY11" fmla="*/ 113184 h 160734"/>
              <a:gd name="connsiteX12" fmla="*/ 95724 w 374863"/>
              <a:gd name="connsiteY12" fmla="*/ 85725 h 160734"/>
              <a:gd name="connsiteX13" fmla="*/ 63593 w 374863"/>
              <a:gd name="connsiteY13" fmla="*/ 53578 h 160734"/>
              <a:gd name="connsiteX14" fmla="*/ 28115 w 374863"/>
              <a:gd name="connsiteY14" fmla="*/ 53578 h 160734"/>
              <a:gd name="connsiteX15" fmla="*/ 670 w 374863"/>
              <a:gd name="connsiteY15" fmla="*/ 27459 h 160734"/>
              <a:gd name="connsiteX16" fmla="*/ 0 w 374863"/>
              <a:gd name="connsiteY16" fmla="*/ 26789 h 160734"/>
              <a:gd name="connsiteX17" fmla="*/ 0 w 374863"/>
              <a:gd name="connsiteY17" fmla="*/ 26789 h 160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4863" h="160734">
                <a:moveTo>
                  <a:pt x="0" y="26789"/>
                </a:moveTo>
                <a:cubicBezTo>
                  <a:pt x="0" y="12055"/>
                  <a:pt x="12050" y="0"/>
                  <a:pt x="26776" y="0"/>
                </a:cubicBezTo>
                <a:lnTo>
                  <a:pt x="173375" y="0"/>
                </a:lnTo>
                <a:cubicBezTo>
                  <a:pt x="188102" y="0"/>
                  <a:pt x="200151" y="12055"/>
                  <a:pt x="200151" y="26789"/>
                </a:cubicBezTo>
                <a:lnTo>
                  <a:pt x="200151" y="26789"/>
                </a:lnTo>
                <a:lnTo>
                  <a:pt x="200151" y="59606"/>
                </a:lnTo>
                <a:cubicBezTo>
                  <a:pt x="200151" y="77019"/>
                  <a:pt x="214208" y="91752"/>
                  <a:pt x="232282" y="91752"/>
                </a:cubicBezTo>
                <a:lnTo>
                  <a:pt x="338717" y="91752"/>
                </a:lnTo>
                <a:cubicBezTo>
                  <a:pt x="359468" y="91752"/>
                  <a:pt x="376203" y="108496"/>
                  <a:pt x="376203" y="129257"/>
                </a:cubicBezTo>
                <a:cubicBezTo>
                  <a:pt x="376203" y="150019"/>
                  <a:pt x="359468" y="166762"/>
                  <a:pt x="338717" y="166762"/>
                </a:cubicBezTo>
                <a:lnTo>
                  <a:pt x="149276" y="166762"/>
                </a:lnTo>
                <a:cubicBezTo>
                  <a:pt x="119823" y="166762"/>
                  <a:pt x="95724" y="142652"/>
                  <a:pt x="95724" y="113184"/>
                </a:cubicBezTo>
                <a:lnTo>
                  <a:pt x="95724" y="85725"/>
                </a:lnTo>
                <a:cubicBezTo>
                  <a:pt x="95724" y="68312"/>
                  <a:pt x="81667" y="53578"/>
                  <a:pt x="63593" y="53578"/>
                </a:cubicBezTo>
                <a:lnTo>
                  <a:pt x="28115" y="53578"/>
                </a:lnTo>
                <a:cubicBezTo>
                  <a:pt x="13388" y="53578"/>
                  <a:pt x="1339" y="42193"/>
                  <a:pt x="670" y="27459"/>
                </a:cubicBezTo>
                <a:cubicBezTo>
                  <a:pt x="0" y="28128"/>
                  <a:pt x="0" y="27459"/>
                  <a:pt x="0" y="26789"/>
                </a:cubicBezTo>
                <a:lnTo>
                  <a:pt x="0" y="26789"/>
                </a:lnTo>
                <a:close/>
              </a:path>
            </a:pathLst>
          </a:custGeom>
          <a:gradFill>
            <a:gsLst>
              <a:gs pos="0">
                <a:schemeClr val="accent1"/>
              </a:gs>
              <a:gs pos="76000">
                <a:schemeClr val="accent2"/>
              </a:gs>
            </a:gsLst>
            <a:lin ang="2700000" scaled="0"/>
          </a:gradFill>
          <a:ln w="6694" cap="flat">
            <a:noFill/>
            <a:prstDash val="solid"/>
            <a:miter/>
          </a:ln>
        </p:spPr>
        <p:txBody>
          <a:bodyPr rtlCol="0" anchor="ctr"/>
          <a:lstStyle/>
          <a:p>
            <a:endParaRPr lang="en-US"/>
          </a:p>
        </p:txBody>
      </p:sp>
      <p:sp>
        <p:nvSpPr>
          <p:cNvPr id="11" name="Title 1">
            <a:extLst>
              <a:ext uri="{FF2B5EF4-FFF2-40B4-BE49-F238E27FC236}">
                <a16:creationId xmlns:a16="http://schemas.microsoft.com/office/drawing/2014/main" id="{C64B921D-8F01-4544-ACD6-31A2DE783A7A}"/>
              </a:ext>
            </a:extLst>
          </p:cNvPr>
          <p:cNvSpPr>
            <a:spLocks noGrp="1"/>
          </p:cNvSpPr>
          <p:nvPr>
            <p:ph type="title" hasCustomPrompt="1"/>
          </p:nvPr>
        </p:nvSpPr>
        <p:spPr>
          <a:xfrm>
            <a:off x="312744" y="2409477"/>
            <a:ext cx="4105637" cy="1804077"/>
          </a:xfrm>
          <a:prstGeom prst="rect">
            <a:avLst/>
          </a:prstGeom>
        </p:spPr>
        <p:txBody>
          <a:bodyPr/>
          <a:lstStyle>
            <a:lvl1pPr>
              <a:lnSpc>
                <a:spcPct val="100000"/>
              </a:lnSpc>
              <a:defRPr sz="4000" b="1" i="0">
                <a:latin typeface="Segoe UI Semibold" panose="020B0502040204020203" pitchFamily="34" charset="0"/>
                <a:cs typeface="Segoe UI Semibold" panose="020B0502040204020203" pitchFamily="34" charset="0"/>
              </a:defRPr>
            </a:lvl1pPr>
          </a:lstStyle>
          <a:p>
            <a:r>
              <a:rPr lang="en-US" dirty="0"/>
              <a:t>Title here</a:t>
            </a:r>
          </a:p>
        </p:txBody>
      </p:sp>
    </p:spTree>
    <p:extLst>
      <p:ext uri="{BB962C8B-B14F-4D97-AF65-F5344CB8AC3E}">
        <p14:creationId xmlns:p14="http://schemas.microsoft.com/office/powerpoint/2010/main" val="41320273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er">
    <p:spTree>
      <p:nvGrpSpPr>
        <p:cNvPr id="1" name=""/>
        <p:cNvGrpSpPr/>
        <p:nvPr/>
      </p:nvGrpSpPr>
      <p:grpSpPr>
        <a:xfrm>
          <a:off x="0" y="0"/>
          <a:ext cx="0" cy="0"/>
          <a:chOff x="0" y="0"/>
          <a:chExt cx="0" cy="0"/>
        </a:xfrm>
      </p:grpSpPr>
      <p:sp>
        <p:nvSpPr>
          <p:cNvPr id="8" name="Parallelogram 7">
            <a:extLst>
              <a:ext uri="{FF2B5EF4-FFF2-40B4-BE49-F238E27FC236}">
                <a16:creationId xmlns:a16="http://schemas.microsoft.com/office/drawing/2014/main" id="{68AF3197-B852-6B45-AF78-837ED5CEDDED}"/>
              </a:ext>
            </a:extLst>
          </p:cNvPr>
          <p:cNvSpPr/>
          <p:nvPr userDrawn="1"/>
        </p:nvSpPr>
        <p:spPr>
          <a:xfrm rot="10800000">
            <a:off x="509007" y="18288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75EA66ED-4432-ED4F-85FF-5E948BD754D3}"/>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7209" r="27716"/>
          <a:stretch/>
        </p:blipFill>
        <p:spPr>
          <a:xfrm>
            <a:off x="4296427" y="195164"/>
            <a:ext cx="4646764" cy="4760446"/>
          </a:xfrm>
          <a:prstGeom prst="rect">
            <a:avLst/>
          </a:prstGeom>
        </p:spPr>
      </p:pic>
      <p:sp>
        <p:nvSpPr>
          <p:cNvPr id="12" name="Parallelogram 11">
            <a:extLst>
              <a:ext uri="{FF2B5EF4-FFF2-40B4-BE49-F238E27FC236}">
                <a16:creationId xmlns:a16="http://schemas.microsoft.com/office/drawing/2014/main" id="{91B2FDC1-5B6E-4D47-9D1E-AFD829209E08}"/>
              </a:ext>
            </a:extLst>
          </p:cNvPr>
          <p:cNvSpPr/>
          <p:nvPr userDrawn="1"/>
        </p:nvSpPr>
        <p:spPr>
          <a:xfrm rot="10800000">
            <a:off x="509007" y="18288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D7DA88D5-E629-024D-AD9B-B1E455BC237D}"/>
              </a:ext>
            </a:extLst>
          </p:cNvPr>
          <p:cNvSpPr/>
          <p:nvPr userDrawn="1"/>
        </p:nvSpPr>
        <p:spPr>
          <a:xfrm>
            <a:off x="-283385" y="1724273"/>
            <a:ext cx="1961549" cy="299628"/>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200" b="1" spc="300" dirty="0">
                <a:solidFill>
                  <a:schemeClr val="bg2"/>
                </a:solidFill>
              </a:rPr>
              <a:t>CUSTOMER</a:t>
            </a:r>
          </a:p>
        </p:txBody>
      </p:sp>
      <p:sp>
        <p:nvSpPr>
          <p:cNvPr id="14" name="Freeform 13">
            <a:extLst>
              <a:ext uri="{FF2B5EF4-FFF2-40B4-BE49-F238E27FC236}">
                <a16:creationId xmlns:a16="http://schemas.microsoft.com/office/drawing/2014/main" id="{114E34B3-7EFF-AB44-A9F4-9A3024CDCE0A}"/>
              </a:ext>
            </a:extLst>
          </p:cNvPr>
          <p:cNvSpPr/>
          <p:nvPr userDrawn="1"/>
        </p:nvSpPr>
        <p:spPr>
          <a:xfrm>
            <a:off x="4826873" y="582422"/>
            <a:ext cx="808626" cy="449457"/>
          </a:xfrm>
          <a:custGeom>
            <a:avLst/>
            <a:gdLst>
              <a:gd name="connsiteX0" fmla="*/ 280478 w 301229"/>
              <a:gd name="connsiteY0" fmla="*/ 0 h 167431"/>
              <a:gd name="connsiteX1" fmla="*/ 27445 w 301229"/>
              <a:gd name="connsiteY1" fmla="*/ 0 h 167431"/>
              <a:gd name="connsiteX2" fmla="*/ 0 w 301229"/>
              <a:gd name="connsiteY2" fmla="*/ 30807 h 167431"/>
              <a:gd name="connsiteX3" fmla="*/ 31462 w 301229"/>
              <a:gd name="connsiteY3" fmla="*/ 62284 h 167431"/>
              <a:gd name="connsiteX4" fmla="*/ 96393 w 301229"/>
              <a:gd name="connsiteY4" fmla="*/ 62284 h 167431"/>
              <a:gd name="connsiteX5" fmla="*/ 109781 w 301229"/>
              <a:gd name="connsiteY5" fmla="*/ 62284 h 167431"/>
              <a:gd name="connsiteX6" fmla="*/ 121161 w 301229"/>
              <a:gd name="connsiteY6" fmla="*/ 62284 h 167431"/>
              <a:gd name="connsiteX7" fmla="*/ 149945 w 301229"/>
              <a:gd name="connsiteY7" fmla="*/ 91083 h 167431"/>
              <a:gd name="connsiteX8" fmla="*/ 121831 w 301229"/>
              <a:gd name="connsiteY8" fmla="*/ 118541 h 167431"/>
              <a:gd name="connsiteX9" fmla="*/ 100410 w 301229"/>
              <a:gd name="connsiteY9" fmla="*/ 118541 h 167431"/>
              <a:gd name="connsiteX10" fmla="*/ 75642 w 301229"/>
              <a:gd name="connsiteY10" fmla="*/ 143321 h 167431"/>
              <a:gd name="connsiteX11" fmla="*/ 100410 w 301229"/>
              <a:gd name="connsiteY11" fmla="*/ 168101 h 167431"/>
              <a:gd name="connsiteX12" fmla="*/ 269768 w 301229"/>
              <a:gd name="connsiteY12" fmla="*/ 168101 h 167431"/>
              <a:gd name="connsiteX13" fmla="*/ 294536 w 301229"/>
              <a:gd name="connsiteY13" fmla="*/ 143321 h 167431"/>
              <a:gd name="connsiteX14" fmla="*/ 269768 w 301229"/>
              <a:gd name="connsiteY14" fmla="*/ 119211 h 167431"/>
              <a:gd name="connsiteX15" fmla="*/ 257049 w 301229"/>
              <a:gd name="connsiteY15" fmla="*/ 119211 h 167431"/>
              <a:gd name="connsiteX16" fmla="*/ 228935 w 301229"/>
              <a:gd name="connsiteY16" fmla="*/ 91083 h 167431"/>
              <a:gd name="connsiteX17" fmla="*/ 228935 w 301229"/>
              <a:gd name="connsiteY17" fmla="*/ 87734 h 167431"/>
              <a:gd name="connsiteX18" fmla="*/ 253033 w 301229"/>
              <a:gd name="connsiteY18" fmla="*/ 63624 h 167431"/>
              <a:gd name="connsiteX19" fmla="*/ 275793 w 301229"/>
              <a:gd name="connsiteY19" fmla="*/ 63624 h 167431"/>
              <a:gd name="connsiteX20" fmla="*/ 307254 w 301229"/>
              <a:gd name="connsiteY20" fmla="*/ 32147 h 167431"/>
              <a:gd name="connsiteX21" fmla="*/ 280478 w 301229"/>
              <a:gd name="connsiteY21" fmla="*/ 0 h 167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1229" h="167431">
                <a:moveTo>
                  <a:pt x="280478" y="0"/>
                </a:moveTo>
                <a:lnTo>
                  <a:pt x="27445" y="0"/>
                </a:lnTo>
                <a:cubicBezTo>
                  <a:pt x="12049" y="2009"/>
                  <a:pt x="0" y="15404"/>
                  <a:pt x="0" y="30807"/>
                </a:cubicBezTo>
                <a:cubicBezTo>
                  <a:pt x="0" y="48220"/>
                  <a:pt x="14057" y="62284"/>
                  <a:pt x="31462" y="62284"/>
                </a:cubicBezTo>
                <a:lnTo>
                  <a:pt x="96393" y="62284"/>
                </a:lnTo>
                <a:lnTo>
                  <a:pt x="109781" y="62284"/>
                </a:lnTo>
                <a:lnTo>
                  <a:pt x="121161" y="62284"/>
                </a:lnTo>
                <a:cubicBezTo>
                  <a:pt x="136557" y="62284"/>
                  <a:pt x="149945" y="75009"/>
                  <a:pt x="149945" y="91083"/>
                </a:cubicBezTo>
                <a:cubicBezTo>
                  <a:pt x="149945" y="106486"/>
                  <a:pt x="137227" y="118541"/>
                  <a:pt x="121831" y="118541"/>
                </a:cubicBezTo>
                <a:lnTo>
                  <a:pt x="100410" y="118541"/>
                </a:lnTo>
                <a:cubicBezTo>
                  <a:pt x="87022" y="118541"/>
                  <a:pt x="75642" y="129257"/>
                  <a:pt x="75642" y="143321"/>
                </a:cubicBezTo>
                <a:cubicBezTo>
                  <a:pt x="75642" y="156716"/>
                  <a:pt x="86352" y="168101"/>
                  <a:pt x="100410" y="168101"/>
                </a:cubicBezTo>
                <a:lnTo>
                  <a:pt x="269768" y="168101"/>
                </a:lnTo>
                <a:cubicBezTo>
                  <a:pt x="283825" y="168101"/>
                  <a:pt x="295205" y="156716"/>
                  <a:pt x="294536" y="143321"/>
                </a:cubicBezTo>
                <a:cubicBezTo>
                  <a:pt x="294536" y="129927"/>
                  <a:pt x="283156" y="119211"/>
                  <a:pt x="269768" y="119211"/>
                </a:cubicBezTo>
                <a:lnTo>
                  <a:pt x="257049" y="119211"/>
                </a:lnTo>
                <a:cubicBezTo>
                  <a:pt x="241653" y="119211"/>
                  <a:pt x="228935" y="106486"/>
                  <a:pt x="228935" y="91083"/>
                </a:cubicBezTo>
                <a:lnTo>
                  <a:pt x="228935" y="87734"/>
                </a:lnTo>
                <a:cubicBezTo>
                  <a:pt x="228935" y="74339"/>
                  <a:pt x="239645" y="63624"/>
                  <a:pt x="253033" y="63624"/>
                </a:cubicBezTo>
                <a:lnTo>
                  <a:pt x="275793" y="63624"/>
                </a:lnTo>
                <a:cubicBezTo>
                  <a:pt x="293197" y="63624"/>
                  <a:pt x="307254" y="49560"/>
                  <a:pt x="307254" y="32147"/>
                </a:cubicBezTo>
                <a:cubicBezTo>
                  <a:pt x="307924" y="14734"/>
                  <a:pt x="295875" y="2009"/>
                  <a:pt x="280478" y="0"/>
                </a:cubicBezTo>
                <a:close/>
              </a:path>
            </a:pathLst>
          </a:custGeom>
          <a:gradFill>
            <a:gsLst>
              <a:gs pos="0">
                <a:schemeClr val="accent1"/>
              </a:gs>
              <a:gs pos="56000">
                <a:schemeClr val="accent2"/>
              </a:gs>
            </a:gsLst>
            <a:lin ang="2700000" scaled="0"/>
          </a:gradFill>
          <a:ln w="6694" cap="flat">
            <a:noFill/>
            <a:prstDash val="solid"/>
            <a:miter/>
          </a:ln>
        </p:spPr>
        <p:txBody>
          <a:bodyPr rtlCol="0" anchor="ctr"/>
          <a:lstStyle/>
          <a:p>
            <a:endParaRPr lang="en-US"/>
          </a:p>
        </p:txBody>
      </p:sp>
      <p:sp>
        <p:nvSpPr>
          <p:cNvPr id="15" name="Title 1">
            <a:extLst>
              <a:ext uri="{FF2B5EF4-FFF2-40B4-BE49-F238E27FC236}">
                <a16:creationId xmlns:a16="http://schemas.microsoft.com/office/drawing/2014/main" id="{8C36A321-17C7-474F-B3F1-22DB5CE336CD}"/>
              </a:ext>
            </a:extLst>
          </p:cNvPr>
          <p:cNvSpPr>
            <a:spLocks noGrp="1"/>
          </p:cNvSpPr>
          <p:nvPr>
            <p:ph type="title" hasCustomPrompt="1"/>
          </p:nvPr>
        </p:nvSpPr>
        <p:spPr>
          <a:xfrm>
            <a:off x="312744" y="2409477"/>
            <a:ext cx="4105637" cy="1804077"/>
          </a:xfrm>
          <a:prstGeom prst="rect">
            <a:avLst/>
          </a:prstGeom>
        </p:spPr>
        <p:txBody>
          <a:bodyPr/>
          <a:lstStyle>
            <a:lvl1pPr>
              <a:lnSpc>
                <a:spcPct val="100000"/>
              </a:lnSpc>
              <a:defRPr sz="4000" b="1" i="0">
                <a:latin typeface="Segoe UI Semibold" panose="020B0502040204020203" pitchFamily="34" charset="0"/>
                <a:cs typeface="Segoe UI Semibold" panose="020B0502040204020203" pitchFamily="34" charset="0"/>
              </a:defRPr>
            </a:lvl1pPr>
          </a:lstStyle>
          <a:p>
            <a:r>
              <a:rPr lang="en-US" dirty="0"/>
              <a:t>Title here</a:t>
            </a:r>
          </a:p>
        </p:txBody>
      </p:sp>
    </p:spTree>
    <p:extLst>
      <p:ext uri="{BB962C8B-B14F-4D97-AF65-F5344CB8AC3E}">
        <p14:creationId xmlns:p14="http://schemas.microsoft.com/office/powerpoint/2010/main" val="34112928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C89AEEA-C1DC-7347-9875-A61BF916AEB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32363" r="8255"/>
          <a:stretch/>
        </p:blipFill>
        <p:spPr>
          <a:xfrm>
            <a:off x="190672" y="207332"/>
            <a:ext cx="4230705" cy="4749685"/>
          </a:xfrm>
          <a:prstGeom prst="rect">
            <a:avLst/>
          </a:prstGeom>
        </p:spPr>
      </p:pic>
      <p:sp>
        <p:nvSpPr>
          <p:cNvPr id="10" name="Parallelogram 9">
            <a:extLst>
              <a:ext uri="{FF2B5EF4-FFF2-40B4-BE49-F238E27FC236}">
                <a16:creationId xmlns:a16="http://schemas.microsoft.com/office/drawing/2014/main" id="{ABC0C80B-D5C8-FC41-BE96-8B1AA31E1F83}"/>
              </a:ext>
            </a:extLst>
          </p:cNvPr>
          <p:cNvSpPr/>
          <p:nvPr userDrawn="1"/>
        </p:nvSpPr>
        <p:spPr>
          <a:xfrm rot="10800000">
            <a:off x="3558901" y="18288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3">
            <a:extLst>
              <a:ext uri="{FF2B5EF4-FFF2-40B4-BE49-F238E27FC236}">
                <a16:creationId xmlns:a16="http://schemas.microsoft.com/office/drawing/2014/main" id="{6DDE83C1-61E6-1F46-909E-79B7EDAB7409}"/>
              </a:ext>
            </a:extLst>
          </p:cNvPr>
          <p:cNvSpPr txBox="1">
            <a:spLocks/>
          </p:cNvSpPr>
          <p:nvPr userDrawn="1"/>
        </p:nvSpPr>
        <p:spPr>
          <a:xfrm>
            <a:off x="4572239" y="1128474"/>
            <a:ext cx="4008209" cy="647114"/>
          </a:xfrm>
          <a:prstGeom prst="rect">
            <a:avLst/>
          </a:prstGeom>
        </p:spPr>
        <p:txBody>
          <a:bodyPr anchor="t"/>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a:lnSpc>
                <a:spcPct val="90000"/>
              </a:lnSpc>
            </a:pPr>
            <a:r>
              <a:rPr lang="en-US" sz="4800" b="1" dirty="0">
                <a:latin typeface="Segoe UI Semibold" panose="020B0502040204020203" pitchFamily="34" charset="0"/>
                <a:cs typeface="Segoe UI Semibold" panose="020B0502040204020203" pitchFamily="34" charset="0"/>
              </a:rPr>
              <a:t>Thank You</a:t>
            </a:r>
          </a:p>
        </p:txBody>
      </p:sp>
      <p:sp>
        <p:nvSpPr>
          <p:cNvPr id="23" name="Freeform 22">
            <a:extLst>
              <a:ext uri="{FF2B5EF4-FFF2-40B4-BE49-F238E27FC236}">
                <a16:creationId xmlns:a16="http://schemas.microsoft.com/office/drawing/2014/main" id="{E0461544-606A-244A-ABDF-8321447D6B26}"/>
              </a:ext>
            </a:extLst>
          </p:cNvPr>
          <p:cNvSpPr/>
          <p:nvPr userDrawn="1"/>
        </p:nvSpPr>
        <p:spPr>
          <a:xfrm>
            <a:off x="3356496" y="2524099"/>
            <a:ext cx="973310" cy="724096"/>
          </a:xfrm>
          <a:custGeom>
            <a:avLst/>
            <a:gdLst>
              <a:gd name="connsiteX0" fmla="*/ 404317 w 522131"/>
              <a:gd name="connsiteY0" fmla="*/ 245120 h 388441"/>
              <a:gd name="connsiteX1" fmla="*/ 370847 w 522131"/>
              <a:gd name="connsiteY1" fmla="*/ 245120 h 388441"/>
              <a:gd name="connsiteX2" fmla="*/ 370847 w 522131"/>
              <a:gd name="connsiteY2" fmla="*/ 245120 h 388441"/>
              <a:gd name="connsiteX3" fmla="*/ 361476 w 522131"/>
              <a:gd name="connsiteY3" fmla="*/ 245120 h 388441"/>
              <a:gd name="connsiteX4" fmla="*/ 322651 w 522131"/>
              <a:gd name="connsiteY4" fmla="*/ 283964 h 388441"/>
              <a:gd name="connsiteX5" fmla="*/ 322651 w 522131"/>
              <a:gd name="connsiteY5" fmla="*/ 283964 h 388441"/>
              <a:gd name="connsiteX6" fmla="*/ 360137 w 522131"/>
              <a:gd name="connsiteY6" fmla="*/ 322808 h 388441"/>
              <a:gd name="connsiteX7" fmla="*/ 360137 w 522131"/>
              <a:gd name="connsiteY7" fmla="*/ 322808 h 388441"/>
              <a:gd name="connsiteX8" fmla="*/ 360806 w 522131"/>
              <a:gd name="connsiteY8" fmla="*/ 322808 h 388441"/>
              <a:gd name="connsiteX9" fmla="*/ 361476 w 522131"/>
              <a:gd name="connsiteY9" fmla="*/ 322808 h 388441"/>
              <a:gd name="connsiteX10" fmla="*/ 487992 w 522131"/>
              <a:gd name="connsiteY10" fmla="*/ 322808 h 388441"/>
              <a:gd name="connsiteX11" fmla="*/ 522801 w 522131"/>
              <a:gd name="connsiteY11" fmla="*/ 358304 h 388441"/>
              <a:gd name="connsiteX12" fmla="*/ 522801 w 522131"/>
              <a:gd name="connsiteY12" fmla="*/ 358304 h 388441"/>
              <a:gd name="connsiteX13" fmla="*/ 486654 w 522131"/>
              <a:gd name="connsiteY13" fmla="*/ 394469 h 388441"/>
              <a:gd name="connsiteX14" fmla="*/ 202828 w 522131"/>
              <a:gd name="connsiteY14" fmla="*/ 394469 h 388441"/>
              <a:gd name="connsiteX15" fmla="*/ 166680 w 522131"/>
              <a:gd name="connsiteY15" fmla="*/ 358304 h 388441"/>
              <a:gd name="connsiteX16" fmla="*/ 166680 w 522131"/>
              <a:gd name="connsiteY16" fmla="*/ 358304 h 388441"/>
              <a:gd name="connsiteX17" fmla="*/ 201489 w 522131"/>
              <a:gd name="connsiteY17" fmla="*/ 322808 h 388441"/>
              <a:gd name="connsiteX18" fmla="*/ 213538 w 522131"/>
              <a:gd name="connsiteY18" fmla="*/ 322808 h 388441"/>
              <a:gd name="connsiteX19" fmla="*/ 214208 w 522131"/>
              <a:gd name="connsiteY19" fmla="*/ 322808 h 388441"/>
              <a:gd name="connsiteX20" fmla="*/ 215547 w 522131"/>
              <a:gd name="connsiteY20" fmla="*/ 322808 h 388441"/>
              <a:gd name="connsiteX21" fmla="*/ 215547 w 522131"/>
              <a:gd name="connsiteY21" fmla="*/ 322808 h 388441"/>
              <a:gd name="connsiteX22" fmla="*/ 252364 w 522131"/>
              <a:gd name="connsiteY22" fmla="*/ 283964 h 388441"/>
              <a:gd name="connsiteX23" fmla="*/ 252364 w 522131"/>
              <a:gd name="connsiteY23" fmla="*/ 283964 h 388441"/>
              <a:gd name="connsiteX24" fmla="*/ 213538 w 522131"/>
              <a:gd name="connsiteY24" fmla="*/ 245120 h 388441"/>
              <a:gd name="connsiteX25" fmla="*/ 203497 w 522131"/>
              <a:gd name="connsiteY25" fmla="*/ 245120 h 388441"/>
              <a:gd name="connsiteX26" fmla="*/ 203497 w 522131"/>
              <a:gd name="connsiteY26" fmla="*/ 245120 h 388441"/>
              <a:gd name="connsiteX27" fmla="*/ 160656 w 522131"/>
              <a:gd name="connsiteY27" fmla="*/ 245120 h 388441"/>
              <a:gd name="connsiteX28" fmla="*/ 141913 w 522131"/>
              <a:gd name="connsiteY28" fmla="*/ 245120 h 388441"/>
              <a:gd name="connsiteX29" fmla="*/ 45519 w 522131"/>
              <a:gd name="connsiteY29" fmla="*/ 245120 h 388441"/>
              <a:gd name="connsiteX30" fmla="*/ 0 w 522131"/>
              <a:gd name="connsiteY30" fmla="*/ 199578 h 388441"/>
              <a:gd name="connsiteX31" fmla="*/ 45519 w 522131"/>
              <a:gd name="connsiteY31" fmla="*/ 154037 h 388441"/>
              <a:gd name="connsiteX32" fmla="*/ 140574 w 522131"/>
              <a:gd name="connsiteY32" fmla="*/ 154037 h 388441"/>
              <a:gd name="connsiteX33" fmla="*/ 159986 w 522131"/>
              <a:gd name="connsiteY33" fmla="*/ 154037 h 388441"/>
              <a:gd name="connsiteX34" fmla="*/ 176052 w 522131"/>
              <a:gd name="connsiteY34" fmla="*/ 154037 h 388441"/>
              <a:gd name="connsiteX35" fmla="*/ 217555 w 522131"/>
              <a:gd name="connsiteY35" fmla="*/ 112514 h 388441"/>
              <a:gd name="connsiteX36" fmla="*/ 176721 w 522131"/>
              <a:gd name="connsiteY36" fmla="*/ 72330 h 388441"/>
              <a:gd name="connsiteX37" fmla="*/ 145929 w 522131"/>
              <a:gd name="connsiteY37" fmla="*/ 72330 h 388441"/>
              <a:gd name="connsiteX38" fmla="*/ 109782 w 522131"/>
              <a:gd name="connsiteY38" fmla="*/ 36165 h 388441"/>
              <a:gd name="connsiteX39" fmla="*/ 145929 w 522131"/>
              <a:gd name="connsiteY39" fmla="*/ 0 h 388441"/>
              <a:gd name="connsiteX40" fmla="*/ 392938 w 522131"/>
              <a:gd name="connsiteY40" fmla="*/ 0 h 388441"/>
              <a:gd name="connsiteX41" fmla="*/ 429755 w 522131"/>
              <a:gd name="connsiteY41" fmla="*/ 36835 h 388441"/>
              <a:gd name="connsiteX42" fmla="*/ 393607 w 522131"/>
              <a:gd name="connsiteY42" fmla="*/ 71661 h 388441"/>
              <a:gd name="connsiteX43" fmla="*/ 374864 w 522131"/>
              <a:gd name="connsiteY43" fmla="*/ 71661 h 388441"/>
              <a:gd name="connsiteX44" fmla="*/ 333361 w 522131"/>
              <a:gd name="connsiteY44" fmla="*/ 113184 h 388441"/>
              <a:gd name="connsiteX45" fmla="*/ 333361 w 522131"/>
              <a:gd name="connsiteY45" fmla="*/ 118541 h 388441"/>
              <a:gd name="connsiteX46" fmla="*/ 368839 w 522131"/>
              <a:gd name="connsiteY46" fmla="*/ 154037 h 388441"/>
              <a:gd name="connsiteX47" fmla="*/ 402309 w 522131"/>
              <a:gd name="connsiteY47" fmla="*/ 154037 h 388441"/>
              <a:gd name="connsiteX48" fmla="*/ 447828 w 522131"/>
              <a:gd name="connsiteY48" fmla="*/ 199578 h 388441"/>
              <a:gd name="connsiteX49" fmla="*/ 404317 w 522131"/>
              <a:gd name="connsiteY49" fmla="*/ 245120 h 38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22131" h="388441">
                <a:moveTo>
                  <a:pt x="404317" y="245120"/>
                </a:moveTo>
                <a:lnTo>
                  <a:pt x="370847" y="245120"/>
                </a:lnTo>
                <a:cubicBezTo>
                  <a:pt x="370847" y="245120"/>
                  <a:pt x="370847" y="245120"/>
                  <a:pt x="370847" y="245120"/>
                </a:cubicBezTo>
                <a:lnTo>
                  <a:pt x="361476" y="245120"/>
                </a:lnTo>
                <a:cubicBezTo>
                  <a:pt x="340055" y="245120"/>
                  <a:pt x="322651" y="262533"/>
                  <a:pt x="322651" y="283964"/>
                </a:cubicBezTo>
                <a:lnTo>
                  <a:pt x="322651" y="283964"/>
                </a:lnTo>
                <a:cubicBezTo>
                  <a:pt x="322651" y="304726"/>
                  <a:pt x="339386" y="322138"/>
                  <a:pt x="360137" y="322808"/>
                </a:cubicBezTo>
                <a:lnTo>
                  <a:pt x="360137" y="322808"/>
                </a:lnTo>
                <a:lnTo>
                  <a:pt x="360806" y="322808"/>
                </a:lnTo>
                <a:cubicBezTo>
                  <a:pt x="360806" y="322808"/>
                  <a:pt x="361476" y="322808"/>
                  <a:pt x="361476" y="322808"/>
                </a:cubicBezTo>
                <a:lnTo>
                  <a:pt x="487992" y="322808"/>
                </a:lnTo>
                <a:cubicBezTo>
                  <a:pt x="507405" y="323478"/>
                  <a:pt x="522801" y="338881"/>
                  <a:pt x="522801" y="358304"/>
                </a:cubicBezTo>
                <a:lnTo>
                  <a:pt x="522801" y="358304"/>
                </a:lnTo>
                <a:cubicBezTo>
                  <a:pt x="522801" y="378396"/>
                  <a:pt x="506736" y="394469"/>
                  <a:pt x="486654" y="394469"/>
                </a:cubicBezTo>
                <a:lnTo>
                  <a:pt x="202828" y="394469"/>
                </a:lnTo>
                <a:cubicBezTo>
                  <a:pt x="182746" y="394469"/>
                  <a:pt x="166680" y="378396"/>
                  <a:pt x="166680" y="358304"/>
                </a:cubicBezTo>
                <a:lnTo>
                  <a:pt x="166680" y="358304"/>
                </a:lnTo>
                <a:cubicBezTo>
                  <a:pt x="166680" y="338881"/>
                  <a:pt x="182077" y="322808"/>
                  <a:pt x="201489" y="322808"/>
                </a:cubicBezTo>
                <a:lnTo>
                  <a:pt x="213538" y="322808"/>
                </a:lnTo>
                <a:cubicBezTo>
                  <a:pt x="213538" y="322808"/>
                  <a:pt x="214208" y="322808"/>
                  <a:pt x="214208" y="322808"/>
                </a:cubicBezTo>
                <a:lnTo>
                  <a:pt x="215547" y="322808"/>
                </a:lnTo>
                <a:lnTo>
                  <a:pt x="215547" y="322808"/>
                </a:lnTo>
                <a:cubicBezTo>
                  <a:pt x="235629" y="321469"/>
                  <a:pt x="252364" y="304726"/>
                  <a:pt x="252364" y="283964"/>
                </a:cubicBezTo>
                <a:lnTo>
                  <a:pt x="252364" y="283964"/>
                </a:lnTo>
                <a:cubicBezTo>
                  <a:pt x="252364" y="262533"/>
                  <a:pt x="234959" y="245120"/>
                  <a:pt x="213538" y="245120"/>
                </a:cubicBezTo>
                <a:lnTo>
                  <a:pt x="203497" y="245120"/>
                </a:lnTo>
                <a:cubicBezTo>
                  <a:pt x="203497" y="245120"/>
                  <a:pt x="203497" y="245120"/>
                  <a:pt x="203497" y="245120"/>
                </a:cubicBezTo>
                <a:lnTo>
                  <a:pt x="160656" y="245120"/>
                </a:lnTo>
                <a:lnTo>
                  <a:pt x="141913" y="245120"/>
                </a:lnTo>
                <a:lnTo>
                  <a:pt x="45519" y="245120"/>
                </a:lnTo>
                <a:cubicBezTo>
                  <a:pt x="20082" y="245120"/>
                  <a:pt x="0" y="224358"/>
                  <a:pt x="0" y="199578"/>
                </a:cubicBezTo>
                <a:cubicBezTo>
                  <a:pt x="0" y="174129"/>
                  <a:pt x="20751" y="154037"/>
                  <a:pt x="45519" y="154037"/>
                </a:cubicBezTo>
                <a:lnTo>
                  <a:pt x="140574" y="154037"/>
                </a:lnTo>
                <a:lnTo>
                  <a:pt x="159986" y="154037"/>
                </a:lnTo>
                <a:lnTo>
                  <a:pt x="176052" y="154037"/>
                </a:lnTo>
                <a:cubicBezTo>
                  <a:pt x="198812" y="154037"/>
                  <a:pt x="218224" y="135285"/>
                  <a:pt x="217555" y="112514"/>
                </a:cubicBezTo>
                <a:cubicBezTo>
                  <a:pt x="216885" y="90413"/>
                  <a:pt x="198812" y="72330"/>
                  <a:pt x="176721" y="72330"/>
                </a:cubicBezTo>
                <a:lnTo>
                  <a:pt x="145929" y="72330"/>
                </a:lnTo>
                <a:cubicBezTo>
                  <a:pt x="125847" y="72330"/>
                  <a:pt x="109782" y="56257"/>
                  <a:pt x="109782" y="36165"/>
                </a:cubicBezTo>
                <a:cubicBezTo>
                  <a:pt x="109782" y="16073"/>
                  <a:pt x="125847" y="0"/>
                  <a:pt x="145929" y="0"/>
                </a:cubicBezTo>
                <a:lnTo>
                  <a:pt x="392938" y="0"/>
                </a:lnTo>
                <a:cubicBezTo>
                  <a:pt x="413020" y="0"/>
                  <a:pt x="429755" y="16743"/>
                  <a:pt x="429755" y="36835"/>
                </a:cubicBezTo>
                <a:cubicBezTo>
                  <a:pt x="429085" y="56257"/>
                  <a:pt x="413689" y="71661"/>
                  <a:pt x="393607" y="71661"/>
                </a:cubicBezTo>
                <a:lnTo>
                  <a:pt x="374864" y="71661"/>
                </a:lnTo>
                <a:cubicBezTo>
                  <a:pt x="352104" y="71661"/>
                  <a:pt x="333361" y="90413"/>
                  <a:pt x="333361" y="113184"/>
                </a:cubicBezTo>
                <a:lnTo>
                  <a:pt x="333361" y="118541"/>
                </a:lnTo>
                <a:cubicBezTo>
                  <a:pt x="333361" y="137964"/>
                  <a:pt x="349427" y="154037"/>
                  <a:pt x="368839" y="154037"/>
                </a:cubicBezTo>
                <a:lnTo>
                  <a:pt x="402309" y="154037"/>
                </a:lnTo>
                <a:cubicBezTo>
                  <a:pt x="427746" y="154037"/>
                  <a:pt x="447828" y="174798"/>
                  <a:pt x="447828" y="199578"/>
                </a:cubicBezTo>
                <a:cubicBezTo>
                  <a:pt x="450506" y="224358"/>
                  <a:pt x="429755" y="245120"/>
                  <a:pt x="404317" y="245120"/>
                </a:cubicBezTo>
                <a:close/>
              </a:path>
            </a:pathLst>
          </a:custGeom>
          <a:gradFill>
            <a:gsLst>
              <a:gs pos="0">
                <a:schemeClr val="accent1"/>
              </a:gs>
              <a:gs pos="65000">
                <a:schemeClr val="accent2"/>
              </a:gs>
            </a:gsLst>
            <a:lin ang="2700000" scaled="0"/>
          </a:gradFill>
          <a:ln w="6694" cap="flat">
            <a:noFill/>
            <a:prstDash val="solid"/>
            <a:miter/>
          </a:ln>
        </p:spPr>
        <p:txBody>
          <a:bodyPr rtlCol="0" anchor="ctr"/>
          <a:lstStyle/>
          <a:p>
            <a:endParaRPr lang="en-US"/>
          </a:p>
        </p:txBody>
      </p:sp>
      <p:sp>
        <p:nvSpPr>
          <p:cNvPr id="15" name="Title 1">
            <a:extLst>
              <a:ext uri="{FF2B5EF4-FFF2-40B4-BE49-F238E27FC236}">
                <a16:creationId xmlns:a16="http://schemas.microsoft.com/office/drawing/2014/main" id="{8C36A321-17C7-474F-B3F1-22DB5CE336CD}"/>
              </a:ext>
            </a:extLst>
          </p:cNvPr>
          <p:cNvSpPr>
            <a:spLocks noGrp="1"/>
          </p:cNvSpPr>
          <p:nvPr>
            <p:ph type="title" hasCustomPrompt="1"/>
          </p:nvPr>
        </p:nvSpPr>
        <p:spPr>
          <a:xfrm>
            <a:off x="4555726" y="2530222"/>
            <a:ext cx="3976024" cy="597065"/>
          </a:xfrm>
          <a:prstGeom prst="rect">
            <a:avLst/>
          </a:prstGeom>
        </p:spPr>
        <p:txBody>
          <a:bodyPr/>
          <a:lstStyle>
            <a:lvl1pPr>
              <a:lnSpc>
                <a:spcPct val="100000"/>
              </a:lnSpc>
              <a:defRPr sz="3200" b="0" i="0">
                <a:latin typeface="Segoe UI" panose="020B0502040204020203" pitchFamily="34" charset="0"/>
                <a:cs typeface="Segoe UI" panose="020B0502040204020203" pitchFamily="34" charset="0"/>
              </a:defRPr>
            </a:lvl1pPr>
          </a:lstStyle>
          <a:p>
            <a:r>
              <a:rPr lang="en-US" dirty="0"/>
              <a:t>Speaker name here</a:t>
            </a:r>
          </a:p>
        </p:txBody>
      </p:sp>
      <p:sp>
        <p:nvSpPr>
          <p:cNvPr id="29" name="Text Placeholder 4">
            <a:extLst>
              <a:ext uri="{FF2B5EF4-FFF2-40B4-BE49-F238E27FC236}">
                <a16:creationId xmlns:a16="http://schemas.microsoft.com/office/drawing/2014/main" id="{6A4A374F-35E8-2046-A804-C655B503DEF7}"/>
              </a:ext>
            </a:extLst>
          </p:cNvPr>
          <p:cNvSpPr>
            <a:spLocks noGrp="1"/>
          </p:cNvSpPr>
          <p:nvPr>
            <p:ph type="body" sz="quarter" idx="13" hasCustomPrompt="1"/>
          </p:nvPr>
        </p:nvSpPr>
        <p:spPr>
          <a:xfrm>
            <a:off x="4981641" y="3321487"/>
            <a:ext cx="3598807" cy="1068958"/>
          </a:xfrm>
          <a:prstGeom prst="rect">
            <a:avLst/>
          </a:prstGeom>
        </p:spPr>
        <p:txBody>
          <a:bodyPr/>
          <a:lstStyle>
            <a:lvl1pPr>
              <a:lnSpc>
                <a:spcPct val="100000"/>
              </a:lnSpc>
              <a:spcBef>
                <a:spcPts val="0"/>
              </a:spcBef>
              <a:spcAft>
                <a:spcPts val="900"/>
              </a:spcAft>
              <a:defRPr lang="en-US" sz="1800" b="0" i="0" kern="1200" dirty="0">
                <a:solidFill>
                  <a:schemeClr val="tx1"/>
                </a:solidFill>
                <a:latin typeface="+mn-lt"/>
                <a:ea typeface="+mn-ea"/>
                <a:cs typeface="Segoe UI Semilight" panose="020B0402040204020203" pitchFamily="34" charset="0"/>
              </a:defRPr>
            </a:lvl1pPr>
          </a:lstStyle>
          <a:p>
            <a:pPr lvl="0"/>
            <a:r>
              <a:rPr lang="en-US" dirty="0"/>
              <a:t>@</a:t>
            </a:r>
            <a:r>
              <a:rPr lang="en-US" dirty="0" err="1"/>
              <a:t>yourhandle</a:t>
            </a:r>
            <a:endParaRPr lang="en-US" dirty="0"/>
          </a:p>
          <a:p>
            <a:pPr lvl="0"/>
            <a:r>
              <a:rPr lang="en-US" dirty="0" err="1"/>
              <a:t>youremail</a:t>
            </a:r>
            <a:r>
              <a:rPr lang="en-US" dirty="0"/>
              <a:t>@.com</a:t>
            </a:r>
          </a:p>
        </p:txBody>
      </p:sp>
    </p:spTree>
    <p:extLst>
      <p:ext uri="{BB962C8B-B14F-4D97-AF65-F5344CB8AC3E}">
        <p14:creationId xmlns:p14="http://schemas.microsoft.com/office/powerpoint/2010/main" val="20773234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45586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E8A4B-43FF-4827-A6B5-E54CCFF214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74ADC6-BBB8-428E-A536-C241ED74480F}"/>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392071-7CDE-47C8-8E77-86A19D76D792}"/>
              </a:ext>
            </a:extLst>
          </p:cNvPr>
          <p:cNvSpPr>
            <a:spLocks noGrp="1"/>
          </p:cNvSpPr>
          <p:nvPr>
            <p:ph type="dt" sz="half" idx="10"/>
          </p:nvPr>
        </p:nvSpPr>
        <p:spPr/>
        <p:txBody>
          <a:bodyPr/>
          <a:lstStyle/>
          <a:p>
            <a:fld id="{A74610CF-1E03-449F-8A83-33221F6FCA30}" type="datetimeFigureOut">
              <a:rPr lang="en-US" smtClean="0"/>
              <a:t>11/2/2019</a:t>
            </a:fld>
            <a:endParaRPr lang="en-US" dirty="0"/>
          </a:p>
        </p:txBody>
      </p:sp>
      <p:sp>
        <p:nvSpPr>
          <p:cNvPr id="5" name="Footer Placeholder 4">
            <a:extLst>
              <a:ext uri="{FF2B5EF4-FFF2-40B4-BE49-F238E27FC236}">
                <a16:creationId xmlns:a16="http://schemas.microsoft.com/office/drawing/2014/main" id="{5A329FFA-B72D-4E3B-9602-12F184BE02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5A45B8-098D-4D1E-8C05-7CFA7B58C9FD}"/>
              </a:ext>
            </a:extLst>
          </p:cNvPr>
          <p:cNvSpPr>
            <a:spLocks noGrp="1"/>
          </p:cNvSpPr>
          <p:nvPr>
            <p:ph type="sldNum" sz="quarter" idx="12"/>
          </p:nvPr>
        </p:nvSpPr>
        <p:spPr/>
        <p:txBody>
          <a:bodyPr/>
          <a:lstStyle/>
          <a:p>
            <a:fld id="{BC146173-363F-4954-B333-5CDB7995CBA3}" type="slidenum">
              <a:rPr lang="en-US" smtClean="0"/>
              <a:t>‹#›</a:t>
            </a:fld>
            <a:endParaRPr lang="en-US"/>
          </a:p>
        </p:txBody>
      </p:sp>
    </p:spTree>
    <p:extLst>
      <p:ext uri="{BB962C8B-B14F-4D97-AF65-F5344CB8AC3E}">
        <p14:creationId xmlns:p14="http://schemas.microsoft.com/office/powerpoint/2010/main" val="2871880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2480FA6-E949-4941-AF58-6707B11200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8041" r="28526"/>
          <a:stretch/>
        </p:blipFill>
        <p:spPr>
          <a:xfrm>
            <a:off x="5834743" y="184350"/>
            <a:ext cx="3108446" cy="4771258"/>
          </a:xfrm>
          <a:prstGeom prst="rect">
            <a:avLst/>
          </a:prstGeom>
        </p:spPr>
      </p:pic>
      <p:sp>
        <p:nvSpPr>
          <p:cNvPr id="24" name="Parallelogram 23">
            <a:extLst>
              <a:ext uri="{FF2B5EF4-FFF2-40B4-BE49-F238E27FC236}">
                <a16:creationId xmlns:a16="http://schemas.microsoft.com/office/drawing/2014/main" id="{3C55A89A-6B30-E24B-BC1E-677ADED2765B}"/>
              </a:ext>
            </a:extLst>
          </p:cNvPr>
          <p:cNvSpPr/>
          <p:nvPr userDrawn="1"/>
        </p:nvSpPr>
        <p:spPr>
          <a:xfrm rot="10800000">
            <a:off x="2045152" y="18141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30">
            <a:extLst>
              <a:ext uri="{FF2B5EF4-FFF2-40B4-BE49-F238E27FC236}">
                <a16:creationId xmlns:a16="http://schemas.microsoft.com/office/drawing/2014/main" id="{DF904121-73BA-924C-8108-7ECE26762E86}"/>
              </a:ext>
            </a:extLst>
          </p:cNvPr>
          <p:cNvSpPr>
            <a:spLocks noGrp="1"/>
          </p:cNvSpPr>
          <p:nvPr>
            <p:ph type="body" sz="quarter" idx="12" hasCustomPrompt="1"/>
          </p:nvPr>
        </p:nvSpPr>
        <p:spPr>
          <a:xfrm>
            <a:off x="404611" y="3051764"/>
            <a:ext cx="5597115"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400" b="0" i="0" kern="1200" dirty="0">
                <a:solidFill>
                  <a:schemeClr val="tx1"/>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sp>
        <p:nvSpPr>
          <p:cNvPr id="8" name="Title 1">
            <a:extLst>
              <a:ext uri="{FF2B5EF4-FFF2-40B4-BE49-F238E27FC236}">
                <a16:creationId xmlns:a16="http://schemas.microsoft.com/office/drawing/2014/main" id="{426E2917-6ECB-BC4E-AEA3-6CA4AC9897C0}"/>
              </a:ext>
            </a:extLst>
          </p:cNvPr>
          <p:cNvSpPr>
            <a:spLocks noGrp="1"/>
          </p:cNvSpPr>
          <p:nvPr>
            <p:ph type="title" hasCustomPrompt="1"/>
          </p:nvPr>
        </p:nvSpPr>
        <p:spPr>
          <a:xfrm>
            <a:off x="404611" y="2324322"/>
            <a:ext cx="5597115" cy="614029"/>
          </a:xfrm>
          <a:prstGeom prst="rect">
            <a:avLst/>
          </a:prstGeom>
        </p:spPr>
        <p:txBody>
          <a:bodyPr anchor="b"/>
          <a:lstStyle>
            <a:lvl1pPr>
              <a:lnSpc>
                <a:spcPct val="90000"/>
              </a:lnSpc>
              <a:defRPr sz="4000" b="1" i="0">
                <a:solidFill>
                  <a:schemeClr val="tx1"/>
                </a:solidFill>
                <a:latin typeface="Segoe UI Semibold" panose="020B0502040204020203" pitchFamily="34" charset="0"/>
                <a:cs typeface="Segoe UI Semibold"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5562D78F-40CC-AD41-BD0E-33C79FC561E5}"/>
              </a:ext>
            </a:extLst>
          </p:cNvPr>
          <p:cNvSpPr>
            <a:spLocks noGrp="1"/>
          </p:cNvSpPr>
          <p:nvPr>
            <p:ph type="body" sz="quarter" idx="22" hasCustomPrompt="1"/>
          </p:nvPr>
        </p:nvSpPr>
        <p:spPr>
          <a:xfrm>
            <a:off x="404611" y="4108958"/>
            <a:ext cx="5361151"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400" b="0" i="0" kern="1200" dirty="0">
                <a:solidFill>
                  <a:schemeClr val="accent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pic>
        <p:nvPicPr>
          <p:cNvPr id="25" name="Picture 24">
            <a:extLst>
              <a:ext uri="{FF2B5EF4-FFF2-40B4-BE49-F238E27FC236}">
                <a16:creationId xmlns:a16="http://schemas.microsoft.com/office/drawing/2014/main" id="{B1C12340-F4A9-8F4A-BEDC-51AC310E2BE3}"/>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t="37575" b="36686"/>
          <a:stretch/>
        </p:blipFill>
        <p:spPr>
          <a:xfrm>
            <a:off x="269104" y="403820"/>
            <a:ext cx="3090561" cy="795485"/>
          </a:xfrm>
          <a:prstGeom prst="rect">
            <a:avLst/>
          </a:prstGeom>
        </p:spPr>
      </p:pic>
      <p:sp>
        <p:nvSpPr>
          <p:cNvPr id="11" name="Graphic 2">
            <a:extLst>
              <a:ext uri="{FF2B5EF4-FFF2-40B4-BE49-F238E27FC236}">
                <a16:creationId xmlns:a16="http://schemas.microsoft.com/office/drawing/2014/main" id="{497A12A5-F278-164A-8AF2-5750CEF14614}"/>
              </a:ext>
            </a:extLst>
          </p:cNvPr>
          <p:cNvSpPr/>
          <p:nvPr userDrawn="1"/>
        </p:nvSpPr>
        <p:spPr>
          <a:xfrm>
            <a:off x="5765762" y="4060506"/>
            <a:ext cx="965280" cy="438977"/>
          </a:xfrm>
          <a:custGeom>
            <a:avLst/>
            <a:gdLst>
              <a:gd name="connsiteX0" fmla="*/ 151954 w 515437"/>
              <a:gd name="connsiteY0" fmla="*/ 240432 h 234404"/>
              <a:gd name="connsiteX1" fmla="*/ 118484 w 515437"/>
              <a:gd name="connsiteY1" fmla="*/ 240432 h 234404"/>
              <a:gd name="connsiteX2" fmla="*/ 72965 w 515437"/>
              <a:gd name="connsiteY2" fmla="*/ 194890 h 234404"/>
              <a:gd name="connsiteX3" fmla="*/ 118484 w 515437"/>
              <a:gd name="connsiteY3" fmla="*/ 149349 h 234404"/>
              <a:gd name="connsiteX4" fmla="*/ 151954 w 515437"/>
              <a:gd name="connsiteY4" fmla="*/ 149349 h 234404"/>
              <a:gd name="connsiteX5" fmla="*/ 151954 w 515437"/>
              <a:gd name="connsiteY5" fmla="*/ 149349 h 234404"/>
              <a:gd name="connsiteX6" fmla="*/ 161325 w 515437"/>
              <a:gd name="connsiteY6" fmla="*/ 149349 h 234404"/>
              <a:gd name="connsiteX7" fmla="*/ 200150 w 515437"/>
              <a:gd name="connsiteY7" fmla="*/ 110505 h 234404"/>
              <a:gd name="connsiteX8" fmla="*/ 200150 w 515437"/>
              <a:gd name="connsiteY8" fmla="*/ 110505 h 234404"/>
              <a:gd name="connsiteX9" fmla="*/ 162664 w 515437"/>
              <a:gd name="connsiteY9" fmla="*/ 71661 h 234404"/>
              <a:gd name="connsiteX10" fmla="*/ 162664 w 515437"/>
              <a:gd name="connsiteY10" fmla="*/ 71661 h 234404"/>
              <a:gd name="connsiteX11" fmla="*/ 161995 w 515437"/>
              <a:gd name="connsiteY11" fmla="*/ 71661 h 234404"/>
              <a:gd name="connsiteX12" fmla="*/ 161325 w 515437"/>
              <a:gd name="connsiteY12" fmla="*/ 71661 h 234404"/>
              <a:gd name="connsiteX13" fmla="*/ 34809 w 515437"/>
              <a:gd name="connsiteY13" fmla="*/ 71661 h 234404"/>
              <a:gd name="connsiteX14" fmla="*/ 0 w 515437"/>
              <a:gd name="connsiteY14" fmla="*/ 36165 h 234404"/>
              <a:gd name="connsiteX15" fmla="*/ 0 w 515437"/>
              <a:gd name="connsiteY15" fmla="*/ 36165 h 234404"/>
              <a:gd name="connsiteX16" fmla="*/ 36148 w 515437"/>
              <a:gd name="connsiteY16" fmla="*/ 0 h 234404"/>
              <a:gd name="connsiteX17" fmla="*/ 318634 w 515437"/>
              <a:gd name="connsiteY17" fmla="*/ 0 h 234404"/>
              <a:gd name="connsiteX18" fmla="*/ 354782 w 515437"/>
              <a:gd name="connsiteY18" fmla="*/ 36165 h 234404"/>
              <a:gd name="connsiteX19" fmla="*/ 354782 w 515437"/>
              <a:gd name="connsiteY19" fmla="*/ 36165 h 234404"/>
              <a:gd name="connsiteX20" fmla="*/ 319973 w 515437"/>
              <a:gd name="connsiteY20" fmla="*/ 71661 h 234404"/>
              <a:gd name="connsiteX21" fmla="*/ 307924 w 515437"/>
              <a:gd name="connsiteY21" fmla="*/ 71661 h 234404"/>
              <a:gd name="connsiteX22" fmla="*/ 307254 w 515437"/>
              <a:gd name="connsiteY22" fmla="*/ 71661 h 234404"/>
              <a:gd name="connsiteX23" fmla="*/ 305916 w 515437"/>
              <a:gd name="connsiteY23" fmla="*/ 71661 h 234404"/>
              <a:gd name="connsiteX24" fmla="*/ 305916 w 515437"/>
              <a:gd name="connsiteY24" fmla="*/ 71661 h 234404"/>
              <a:gd name="connsiteX25" fmla="*/ 269099 w 515437"/>
              <a:gd name="connsiteY25" fmla="*/ 110505 h 234404"/>
              <a:gd name="connsiteX26" fmla="*/ 269099 w 515437"/>
              <a:gd name="connsiteY26" fmla="*/ 110505 h 234404"/>
              <a:gd name="connsiteX27" fmla="*/ 307924 w 515437"/>
              <a:gd name="connsiteY27" fmla="*/ 149349 h 234404"/>
              <a:gd name="connsiteX28" fmla="*/ 317965 w 515437"/>
              <a:gd name="connsiteY28" fmla="*/ 149349 h 234404"/>
              <a:gd name="connsiteX29" fmla="*/ 317965 w 515437"/>
              <a:gd name="connsiteY29" fmla="*/ 149349 h 234404"/>
              <a:gd name="connsiteX30" fmla="*/ 360806 w 515437"/>
              <a:gd name="connsiteY30" fmla="*/ 149349 h 234404"/>
              <a:gd name="connsiteX31" fmla="*/ 379550 w 515437"/>
              <a:gd name="connsiteY31" fmla="*/ 149349 h 234404"/>
              <a:gd name="connsiteX32" fmla="*/ 475943 w 515437"/>
              <a:gd name="connsiteY32" fmla="*/ 149349 h 234404"/>
              <a:gd name="connsiteX33" fmla="*/ 521462 w 515437"/>
              <a:gd name="connsiteY33" fmla="*/ 194890 h 234404"/>
              <a:gd name="connsiteX34" fmla="*/ 475943 w 515437"/>
              <a:gd name="connsiteY34" fmla="*/ 240432 h 234404"/>
              <a:gd name="connsiteX35" fmla="*/ 380888 w 515437"/>
              <a:gd name="connsiteY35" fmla="*/ 240432 h 234404"/>
              <a:gd name="connsiteX36" fmla="*/ 361476 w 515437"/>
              <a:gd name="connsiteY36" fmla="*/ 240432 h 234404"/>
              <a:gd name="connsiteX37" fmla="*/ 345410 w 515437"/>
              <a:gd name="connsiteY37" fmla="*/ 240432 h 234404"/>
              <a:gd name="connsiteX38" fmla="*/ 151954 w 515437"/>
              <a:gd name="connsiteY38" fmla="*/ 240432 h 234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15437" h="234404">
                <a:moveTo>
                  <a:pt x="151954" y="240432"/>
                </a:moveTo>
                <a:lnTo>
                  <a:pt x="118484" y="240432"/>
                </a:lnTo>
                <a:cubicBezTo>
                  <a:pt x="93047" y="240432"/>
                  <a:pt x="72965" y="219670"/>
                  <a:pt x="72965" y="194890"/>
                </a:cubicBezTo>
                <a:cubicBezTo>
                  <a:pt x="72965" y="169441"/>
                  <a:pt x="93716" y="149349"/>
                  <a:pt x="118484" y="149349"/>
                </a:cubicBezTo>
                <a:lnTo>
                  <a:pt x="151954" y="149349"/>
                </a:lnTo>
                <a:cubicBezTo>
                  <a:pt x="151954" y="149349"/>
                  <a:pt x="151954" y="149349"/>
                  <a:pt x="151954" y="149349"/>
                </a:cubicBezTo>
                <a:lnTo>
                  <a:pt x="161325" y="149349"/>
                </a:lnTo>
                <a:cubicBezTo>
                  <a:pt x="182746" y="149349"/>
                  <a:pt x="200150" y="131936"/>
                  <a:pt x="200150" y="110505"/>
                </a:cubicBezTo>
                <a:lnTo>
                  <a:pt x="200150" y="110505"/>
                </a:lnTo>
                <a:cubicBezTo>
                  <a:pt x="200150" y="89744"/>
                  <a:pt x="183415" y="72331"/>
                  <a:pt x="162664" y="71661"/>
                </a:cubicBezTo>
                <a:lnTo>
                  <a:pt x="162664" y="71661"/>
                </a:lnTo>
                <a:lnTo>
                  <a:pt x="161995" y="71661"/>
                </a:lnTo>
                <a:cubicBezTo>
                  <a:pt x="161995" y="71661"/>
                  <a:pt x="161325" y="71661"/>
                  <a:pt x="161325" y="71661"/>
                </a:cubicBezTo>
                <a:lnTo>
                  <a:pt x="34809" y="71661"/>
                </a:lnTo>
                <a:cubicBezTo>
                  <a:pt x="15396" y="70991"/>
                  <a:pt x="0" y="55587"/>
                  <a:pt x="0" y="36165"/>
                </a:cubicBezTo>
                <a:lnTo>
                  <a:pt x="0" y="36165"/>
                </a:lnTo>
                <a:cubicBezTo>
                  <a:pt x="0" y="16074"/>
                  <a:pt x="16066" y="0"/>
                  <a:pt x="36148" y="0"/>
                </a:cubicBezTo>
                <a:lnTo>
                  <a:pt x="318634" y="0"/>
                </a:lnTo>
                <a:cubicBezTo>
                  <a:pt x="338716" y="0"/>
                  <a:pt x="354782" y="16074"/>
                  <a:pt x="354782" y="36165"/>
                </a:cubicBezTo>
                <a:lnTo>
                  <a:pt x="354782" y="36165"/>
                </a:lnTo>
                <a:cubicBezTo>
                  <a:pt x="354782" y="55587"/>
                  <a:pt x="339386" y="71661"/>
                  <a:pt x="319973" y="71661"/>
                </a:cubicBezTo>
                <a:lnTo>
                  <a:pt x="307924" y="71661"/>
                </a:lnTo>
                <a:cubicBezTo>
                  <a:pt x="307924" y="71661"/>
                  <a:pt x="307254" y="71661"/>
                  <a:pt x="307254" y="71661"/>
                </a:cubicBezTo>
                <a:lnTo>
                  <a:pt x="305916" y="71661"/>
                </a:lnTo>
                <a:lnTo>
                  <a:pt x="305916" y="71661"/>
                </a:lnTo>
                <a:cubicBezTo>
                  <a:pt x="285834" y="73000"/>
                  <a:pt x="269099" y="89744"/>
                  <a:pt x="269099" y="110505"/>
                </a:cubicBezTo>
                <a:lnTo>
                  <a:pt x="269099" y="110505"/>
                </a:lnTo>
                <a:cubicBezTo>
                  <a:pt x="269099" y="131936"/>
                  <a:pt x="286503" y="149349"/>
                  <a:pt x="307924" y="149349"/>
                </a:cubicBezTo>
                <a:lnTo>
                  <a:pt x="317965" y="149349"/>
                </a:lnTo>
                <a:cubicBezTo>
                  <a:pt x="317965" y="149349"/>
                  <a:pt x="317965" y="149349"/>
                  <a:pt x="317965" y="149349"/>
                </a:cubicBezTo>
                <a:lnTo>
                  <a:pt x="360806" y="149349"/>
                </a:lnTo>
                <a:lnTo>
                  <a:pt x="379550" y="149349"/>
                </a:lnTo>
                <a:lnTo>
                  <a:pt x="475943" y="149349"/>
                </a:lnTo>
                <a:cubicBezTo>
                  <a:pt x="501380" y="149349"/>
                  <a:pt x="521462" y="170111"/>
                  <a:pt x="521462" y="194890"/>
                </a:cubicBezTo>
                <a:cubicBezTo>
                  <a:pt x="521462" y="220340"/>
                  <a:pt x="500711" y="240432"/>
                  <a:pt x="475943" y="240432"/>
                </a:cubicBezTo>
                <a:lnTo>
                  <a:pt x="380888" y="240432"/>
                </a:lnTo>
                <a:lnTo>
                  <a:pt x="361476" y="240432"/>
                </a:lnTo>
                <a:lnTo>
                  <a:pt x="345410" y="240432"/>
                </a:lnTo>
                <a:lnTo>
                  <a:pt x="151954" y="240432"/>
                </a:lnTo>
                <a:close/>
              </a:path>
            </a:pathLst>
          </a:custGeom>
          <a:gradFill>
            <a:gsLst>
              <a:gs pos="0">
                <a:schemeClr val="accent1"/>
              </a:gs>
              <a:gs pos="76000">
                <a:schemeClr val="accent2"/>
              </a:gs>
            </a:gsLst>
            <a:lin ang="2700000" scaled="0"/>
          </a:gradFill>
          <a:ln w="669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Tree>
    <p:extLst>
      <p:ext uri="{BB962C8B-B14F-4D97-AF65-F5344CB8AC3E}">
        <p14:creationId xmlns:p14="http://schemas.microsoft.com/office/powerpoint/2010/main" val="107126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4197517" y="-25555"/>
            <a:ext cx="4975050" cy="520870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98394" y="2480537"/>
            <a:ext cx="3248526" cy="470928"/>
          </a:xfrm>
        </p:spPr>
        <p:txBody>
          <a:bodyPr anchor="b"/>
          <a:lstStyle>
            <a:lvl1pPr algn="l">
              <a:defRPr sz="3200"/>
            </a:lvl1pPr>
          </a:lstStyle>
          <a:p>
            <a:r>
              <a:rPr lang="en-US" dirty="0"/>
              <a:t>Speaker Name</a:t>
            </a:r>
          </a:p>
        </p:txBody>
      </p:sp>
      <p:sp>
        <p:nvSpPr>
          <p:cNvPr id="18" name="Text Placeholder 17"/>
          <p:cNvSpPr>
            <a:spLocks noGrp="1"/>
          </p:cNvSpPr>
          <p:nvPr>
            <p:ph type="body" sz="quarter" idx="10" hasCustomPrompt="1"/>
          </p:nvPr>
        </p:nvSpPr>
        <p:spPr>
          <a:xfrm>
            <a:off x="498566" y="2944540"/>
            <a:ext cx="3248025" cy="405685"/>
          </a:xfrm>
        </p:spPr>
        <p:txBody>
          <a:bodyPr/>
          <a:lstStyle>
            <a:lvl1pPr marL="0" marR="0" indent="0" algn="l" defTabSz="457200" rtl="0" eaLnBrk="1" fontAlgn="auto" latinLnBrk="0" hangingPunct="1">
              <a:lnSpc>
                <a:spcPct val="100000"/>
              </a:lnSpc>
              <a:spcBef>
                <a:spcPct val="0"/>
              </a:spcBef>
              <a:spcAft>
                <a:spcPts val="0"/>
              </a:spcAft>
              <a:buClrTx/>
              <a:buSzTx/>
              <a:buFontTx/>
              <a:buNone/>
              <a:tabLst/>
              <a:defRPr kumimoji="0" lang="en-US" sz="2000"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5819505" y="1136067"/>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498394" y="644768"/>
            <a:ext cx="1443038" cy="1443037"/>
          </a:xfrm>
          <a:prstGeom prst="ellipse">
            <a:avLst/>
          </a:prstGeom>
          <a:solidFill>
            <a:schemeClr val="bg2">
              <a:lumMod val="95000"/>
            </a:schemeClr>
          </a:solidFill>
        </p:spPr>
        <p:txBody>
          <a:bodyPr anchor="ctr"/>
          <a:lstStyle>
            <a:lvl1pPr algn="ctr">
              <a:defRPr sz="1050"/>
            </a:lvl1pPr>
          </a:lstStyle>
          <a:p>
            <a:r>
              <a:rPr lang="en-US" dirty="0"/>
              <a:t>PLACE YOUR PHOTO HERE</a:t>
            </a:r>
          </a:p>
        </p:txBody>
      </p:sp>
      <p:sp>
        <p:nvSpPr>
          <p:cNvPr id="40" name="Text Placeholder 17"/>
          <p:cNvSpPr>
            <a:spLocks noGrp="1"/>
          </p:cNvSpPr>
          <p:nvPr>
            <p:ph type="body" sz="quarter" idx="13" hasCustomPrompt="1"/>
          </p:nvPr>
        </p:nvSpPr>
        <p:spPr>
          <a:xfrm>
            <a:off x="5819505" y="1405376"/>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5819505" y="2256323"/>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5819505" y="2525632"/>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5819505" y="3360045"/>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5819505" y="3629354"/>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882037" y="3484159"/>
            <a:ext cx="2864553"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dirty="0">
                <a:solidFill>
                  <a:schemeClr val="accent1"/>
                </a:solidFill>
              </a:rPr>
              <a:t>/</a:t>
            </a:r>
            <a:r>
              <a:rPr lang="en-US" sz="1100" dirty="0" err="1">
                <a:solidFill>
                  <a:schemeClr val="accent1"/>
                </a:solidFill>
              </a:rPr>
              <a:t>yourname</a:t>
            </a:r>
            <a:endParaRPr lang="en-US" sz="1100" dirty="0">
              <a:solidFill>
                <a:schemeClr val="accent1"/>
              </a:solidFill>
            </a:endParaRPr>
          </a:p>
        </p:txBody>
      </p:sp>
      <p:sp>
        <p:nvSpPr>
          <p:cNvPr id="50" name="Text Placeholder 48"/>
          <p:cNvSpPr>
            <a:spLocks noGrp="1"/>
          </p:cNvSpPr>
          <p:nvPr>
            <p:ph type="body" sz="quarter" idx="19" hasCustomPrompt="1"/>
          </p:nvPr>
        </p:nvSpPr>
        <p:spPr>
          <a:xfrm>
            <a:off x="884502" y="3868788"/>
            <a:ext cx="2862087"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a:solidFill>
                  <a:schemeClr val="accent1"/>
                </a:solidFill>
              </a:rPr>
              <a:t>@</a:t>
            </a:r>
            <a:r>
              <a:rPr lang="en-US" sz="1100" dirty="0" err="1">
                <a:solidFill>
                  <a:schemeClr val="accent1"/>
                </a:solidFill>
              </a:rPr>
              <a:t>yourhandle</a:t>
            </a:r>
            <a:endParaRPr lang="en-US" sz="1100" dirty="0">
              <a:solidFill>
                <a:schemeClr val="accent1"/>
              </a:solidFill>
            </a:endParaRPr>
          </a:p>
        </p:txBody>
      </p:sp>
      <p:sp>
        <p:nvSpPr>
          <p:cNvPr id="51" name="Text Placeholder 48"/>
          <p:cNvSpPr>
            <a:spLocks noGrp="1"/>
          </p:cNvSpPr>
          <p:nvPr>
            <p:ph type="body" sz="quarter" idx="20" hasCustomPrompt="1"/>
          </p:nvPr>
        </p:nvSpPr>
        <p:spPr>
          <a:xfrm>
            <a:off x="881085" y="4243501"/>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dirty="0" err="1">
                <a:solidFill>
                  <a:schemeClr val="accent1"/>
                </a:solidFill>
              </a:rPr>
              <a:t>yourname</a:t>
            </a:r>
            <a:endParaRPr lang="en-US" sz="1100"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881085" y="4628130"/>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dirty="0" err="1">
                <a:solidFill>
                  <a:schemeClr val="accent1"/>
                </a:solidFill>
              </a:rPr>
              <a:t>youremail</a:t>
            </a:r>
            <a:endParaRPr lang="en-US" sz="1100" dirty="0">
              <a:solidFill>
                <a:schemeClr val="accent1"/>
              </a:solidFill>
            </a:endParaRPr>
          </a:p>
        </p:txBody>
      </p:sp>
    </p:spTree>
    <p:extLst>
      <p:ext uri="{BB962C8B-B14F-4D97-AF65-F5344CB8AC3E}">
        <p14:creationId xmlns:p14="http://schemas.microsoft.com/office/powerpoint/2010/main" val="2418009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3597B3-E20C-1044-B917-079594B771F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45764" r="8244"/>
          <a:stretch/>
        </p:blipFill>
        <p:spPr>
          <a:xfrm>
            <a:off x="5654350" y="182834"/>
            <a:ext cx="3296675" cy="4776314"/>
          </a:xfrm>
          <a:prstGeom prst="rect">
            <a:avLst/>
          </a:prstGeom>
        </p:spPr>
      </p:pic>
      <p:sp>
        <p:nvSpPr>
          <p:cNvPr id="24" name="Parallelogram 23">
            <a:extLst>
              <a:ext uri="{FF2B5EF4-FFF2-40B4-BE49-F238E27FC236}">
                <a16:creationId xmlns:a16="http://schemas.microsoft.com/office/drawing/2014/main" id="{3C55A89A-6B30-E24B-BC1E-677ADED2765B}"/>
              </a:ext>
            </a:extLst>
          </p:cNvPr>
          <p:cNvSpPr/>
          <p:nvPr userDrawn="1"/>
        </p:nvSpPr>
        <p:spPr>
          <a:xfrm rot="10800000">
            <a:off x="2045152" y="18141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30">
            <a:extLst>
              <a:ext uri="{FF2B5EF4-FFF2-40B4-BE49-F238E27FC236}">
                <a16:creationId xmlns:a16="http://schemas.microsoft.com/office/drawing/2014/main" id="{DF904121-73BA-924C-8108-7ECE26762E86}"/>
              </a:ext>
            </a:extLst>
          </p:cNvPr>
          <p:cNvSpPr>
            <a:spLocks noGrp="1"/>
          </p:cNvSpPr>
          <p:nvPr>
            <p:ph type="body" sz="quarter" idx="12" hasCustomPrompt="1"/>
          </p:nvPr>
        </p:nvSpPr>
        <p:spPr>
          <a:xfrm>
            <a:off x="404611" y="3051764"/>
            <a:ext cx="5597115"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400" b="0" i="0" kern="1200" dirty="0">
                <a:solidFill>
                  <a:schemeClr val="tx1"/>
                </a:solidFill>
                <a:latin typeface="+mn-lt"/>
                <a:ea typeface="Segoe UI Semibold" panose="020B0502040204020203" pitchFamily="34" charset="0"/>
                <a:cs typeface="Segoe UI Semibold"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sp>
        <p:nvSpPr>
          <p:cNvPr id="8" name="Title 1">
            <a:extLst>
              <a:ext uri="{FF2B5EF4-FFF2-40B4-BE49-F238E27FC236}">
                <a16:creationId xmlns:a16="http://schemas.microsoft.com/office/drawing/2014/main" id="{426E2917-6ECB-BC4E-AEA3-6CA4AC9897C0}"/>
              </a:ext>
            </a:extLst>
          </p:cNvPr>
          <p:cNvSpPr>
            <a:spLocks noGrp="1"/>
          </p:cNvSpPr>
          <p:nvPr>
            <p:ph type="title" hasCustomPrompt="1"/>
          </p:nvPr>
        </p:nvSpPr>
        <p:spPr>
          <a:xfrm>
            <a:off x="404611" y="2324322"/>
            <a:ext cx="5597115" cy="614029"/>
          </a:xfrm>
          <a:prstGeom prst="rect">
            <a:avLst/>
          </a:prstGeom>
        </p:spPr>
        <p:txBody>
          <a:bodyPr anchor="b"/>
          <a:lstStyle>
            <a:lvl1pPr>
              <a:lnSpc>
                <a:spcPct val="90000"/>
              </a:lnSpc>
              <a:defRPr sz="4000" b="1" i="0">
                <a:solidFill>
                  <a:schemeClr val="tx1"/>
                </a:solidFill>
                <a:latin typeface="Segoe UI Semibold" panose="020B0502040204020203" pitchFamily="34" charset="0"/>
                <a:cs typeface="Segoe UI Semibold"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5562D78F-40CC-AD41-BD0E-33C79FC561E5}"/>
              </a:ext>
            </a:extLst>
          </p:cNvPr>
          <p:cNvSpPr>
            <a:spLocks noGrp="1"/>
          </p:cNvSpPr>
          <p:nvPr>
            <p:ph type="body" sz="quarter" idx="22" hasCustomPrompt="1"/>
          </p:nvPr>
        </p:nvSpPr>
        <p:spPr>
          <a:xfrm>
            <a:off x="404611" y="4108958"/>
            <a:ext cx="5361151" cy="390525"/>
          </a:xfrm>
          <a:prstGeom prst="rect">
            <a:avLst/>
          </a:prstGeom>
        </p:spPr>
        <p:txBody>
          <a:bodyPr anchor="b">
            <a:noAutofit/>
          </a:bodyPr>
          <a:lstStyle>
            <a:lvl1pPr marL="0" indent="0" algn="l" defTabSz="914400" rtl="0" eaLnBrk="1" latinLnBrk="0" hangingPunct="1">
              <a:spcBef>
                <a:spcPct val="20000"/>
              </a:spcBef>
              <a:buClr>
                <a:schemeClr val="accent3"/>
              </a:buClr>
              <a:buFont typeface="Arial"/>
              <a:buNone/>
              <a:defRPr lang="en-US" sz="2400" b="0" i="0" kern="1200" dirty="0">
                <a:solidFill>
                  <a:schemeClr val="accent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914400" rtl="0" eaLnBrk="1" latinLnBrk="0" hangingPunct="1">
              <a:spcBef>
                <a:spcPct val="20000"/>
              </a:spcBef>
              <a:buClr>
                <a:schemeClr val="accent3"/>
              </a:buClr>
              <a:buFont typeface="Arial"/>
              <a:buNone/>
            </a:pPr>
            <a:r>
              <a:rPr lang="en-US" dirty="0"/>
              <a:t>Subtitle Here</a:t>
            </a:r>
          </a:p>
        </p:txBody>
      </p:sp>
      <p:pic>
        <p:nvPicPr>
          <p:cNvPr id="25" name="Picture 24">
            <a:extLst>
              <a:ext uri="{FF2B5EF4-FFF2-40B4-BE49-F238E27FC236}">
                <a16:creationId xmlns:a16="http://schemas.microsoft.com/office/drawing/2014/main" id="{B1C12340-F4A9-8F4A-BEDC-51AC310E2BE3}"/>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t="37575" b="36686"/>
          <a:stretch/>
        </p:blipFill>
        <p:spPr>
          <a:xfrm>
            <a:off x="269104" y="403820"/>
            <a:ext cx="3090561" cy="795485"/>
          </a:xfrm>
          <a:prstGeom prst="rect">
            <a:avLst/>
          </a:prstGeom>
        </p:spPr>
      </p:pic>
      <p:sp>
        <p:nvSpPr>
          <p:cNvPr id="10" name="Freeform 9">
            <a:extLst>
              <a:ext uri="{FF2B5EF4-FFF2-40B4-BE49-F238E27FC236}">
                <a16:creationId xmlns:a16="http://schemas.microsoft.com/office/drawing/2014/main" id="{307758F5-A90E-F74D-A2E8-E0824E9C9130}"/>
              </a:ext>
            </a:extLst>
          </p:cNvPr>
          <p:cNvSpPr/>
          <p:nvPr userDrawn="1"/>
        </p:nvSpPr>
        <p:spPr>
          <a:xfrm>
            <a:off x="5684961" y="3853775"/>
            <a:ext cx="973310" cy="724096"/>
          </a:xfrm>
          <a:custGeom>
            <a:avLst/>
            <a:gdLst>
              <a:gd name="connsiteX0" fmla="*/ 404317 w 522131"/>
              <a:gd name="connsiteY0" fmla="*/ 245120 h 388441"/>
              <a:gd name="connsiteX1" fmla="*/ 370847 w 522131"/>
              <a:gd name="connsiteY1" fmla="*/ 245120 h 388441"/>
              <a:gd name="connsiteX2" fmla="*/ 370847 w 522131"/>
              <a:gd name="connsiteY2" fmla="*/ 245120 h 388441"/>
              <a:gd name="connsiteX3" fmla="*/ 361476 w 522131"/>
              <a:gd name="connsiteY3" fmla="*/ 245120 h 388441"/>
              <a:gd name="connsiteX4" fmla="*/ 322651 w 522131"/>
              <a:gd name="connsiteY4" fmla="*/ 283964 h 388441"/>
              <a:gd name="connsiteX5" fmla="*/ 322651 w 522131"/>
              <a:gd name="connsiteY5" fmla="*/ 283964 h 388441"/>
              <a:gd name="connsiteX6" fmla="*/ 360137 w 522131"/>
              <a:gd name="connsiteY6" fmla="*/ 322808 h 388441"/>
              <a:gd name="connsiteX7" fmla="*/ 360137 w 522131"/>
              <a:gd name="connsiteY7" fmla="*/ 322808 h 388441"/>
              <a:gd name="connsiteX8" fmla="*/ 360806 w 522131"/>
              <a:gd name="connsiteY8" fmla="*/ 322808 h 388441"/>
              <a:gd name="connsiteX9" fmla="*/ 361476 w 522131"/>
              <a:gd name="connsiteY9" fmla="*/ 322808 h 388441"/>
              <a:gd name="connsiteX10" fmla="*/ 487992 w 522131"/>
              <a:gd name="connsiteY10" fmla="*/ 322808 h 388441"/>
              <a:gd name="connsiteX11" fmla="*/ 522801 w 522131"/>
              <a:gd name="connsiteY11" fmla="*/ 358304 h 388441"/>
              <a:gd name="connsiteX12" fmla="*/ 522801 w 522131"/>
              <a:gd name="connsiteY12" fmla="*/ 358304 h 388441"/>
              <a:gd name="connsiteX13" fmla="*/ 486654 w 522131"/>
              <a:gd name="connsiteY13" fmla="*/ 394469 h 388441"/>
              <a:gd name="connsiteX14" fmla="*/ 202828 w 522131"/>
              <a:gd name="connsiteY14" fmla="*/ 394469 h 388441"/>
              <a:gd name="connsiteX15" fmla="*/ 166680 w 522131"/>
              <a:gd name="connsiteY15" fmla="*/ 358304 h 388441"/>
              <a:gd name="connsiteX16" fmla="*/ 166680 w 522131"/>
              <a:gd name="connsiteY16" fmla="*/ 358304 h 388441"/>
              <a:gd name="connsiteX17" fmla="*/ 201489 w 522131"/>
              <a:gd name="connsiteY17" fmla="*/ 322808 h 388441"/>
              <a:gd name="connsiteX18" fmla="*/ 213538 w 522131"/>
              <a:gd name="connsiteY18" fmla="*/ 322808 h 388441"/>
              <a:gd name="connsiteX19" fmla="*/ 214208 w 522131"/>
              <a:gd name="connsiteY19" fmla="*/ 322808 h 388441"/>
              <a:gd name="connsiteX20" fmla="*/ 215547 w 522131"/>
              <a:gd name="connsiteY20" fmla="*/ 322808 h 388441"/>
              <a:gd name="connsiteX21" fmla="*/ 215547 w 522131"/>
              <a:gd name="connsiteY21" fmla="*/ 322808 h 388441"/>
              <a:gd name="connsiteX22" fmla="*/ 252364 w 522131"/>
              <a:gd name="connsiteY22" fmla="*/ 283964 h 388441"/>
              <a:gd name="connsiteX23" fmla="*/ 252364 w 522131"/>
              <a:gd name="connsiteY23" fmla="*/ 283964 h 388441"/>
              <a:gd name="connsiteX24" fmla="*/ 213538 w 522131"/>
              <a:gd name="connsiteY24" fmla="*/ 245120 h 388441"/>
              <a:gd name="connsiteX25" fmla="*/ 203497 w 522131"/>
              <a:gd name="connsiteY25" fmla="*/ 245120 h 388441"/>
              <a:gd name="connsiteX26" fmla="*/ 203497 w 522131"/>
              <a:gd name="connsiteY26" fmla="*/ 245120 h 388441"/>
              <a:gd name="connsiteX27" fmla="*/ 160656 w 522131"/>
              <a:gd name="connsiteY27" fmla="*/ 245120 h 388441"/>
              <a:gd name="connsiteX28" fmla="*/ 141913 w 522131"/>
              <a:gd name="connsiteY28" fmla="*/ 245120 h 388441"/>
              <a:gd name="connsiteX29" fmla="*/ 45519 w 522131"/>
              <a:gd name="connsiteY29" fmla="*/ 245120 h 388441"/>
              <a:gd name="connsiteX30" fmla="*/ 0 w 522131"/>
              <a:gd name="connsiteY30" fmla="*/ 199578 h 388441"/>
              <a:gd name="connsiteX31" fmla="*/ 45519 w 522131"/>
              <a:gd name="connsiteY31" fmla="*/ 154037 h 388441"/>
              <a:gd name="connsiteX32" fmla="*/ 140574 w 522131"/>
              <a:gd name="connsiteY32" fmla="*/ 154037 h 388441"/>
              <a:gd name="connsiteX33" fmla="*/ 159986 w 522131"/>
              <a:gd name="connsiteY33" fmla="*/ 154037 h 388441"/>
              <a:gd name="connsiteX34" fmla="*/ 176052 w 522131"/>
              <a:gd name="connsiteY34" fmla="*/ 154037 h 388441"/>
              <a:gd name="connsiteX35" fmla="*/ 217555 w 522131"/>
              <a:gd name="connsiteY35" fmla="*/ 112514 h 388441"/>
              <a:gd name="connsiteX36" fmla="*/ 176721 w 522131"/>
              <a:gd name="connsiteY36" fmla="*/ 72330 h 388441"/>
              <a:gd name="connsiteX37" fmla="*/ 145929 w 522131"/>
              <a:gd name="connsiteY37" fmla="*/ 72330 h 388441"/>
              <a:gd name="connsiteX38" fmla="*/ 109782 w 522131"/>
              <a:gd name="connsiteY38" fmla="*/ 36165 h 388441"/>
              <a:gd name="connsiteX39" fmla="*/ 145929 w 522131"/>
              <a:gd name="connsiteY39" fmla="*/ 0 h 388441"/>
              <a:gd name="connsiteX40" fmla="*/ 392938 w 522131"/>
              <a:gd name="connsiteY40" fmla="*/ 0 h 388441"/>
              <a:gd name="connsiteX41" fmla="*/ 429755 w 522131"/>
              <a:gd name="connsiteY41" fmla="*/ 36835 h 388441"/>
              <a:gd name="connsiteX42" fmla="*/ 393607 w 522131"/>
              <a:gd name="connsiteY42" fmla="*/ 71661 h 388441"/>
              <a:gd name="connsiteX43" fmla="*/ 374864 w 522131"/>
              <a:gd name="connsiteY43" fmla="*/ 71661 h 388441"/>
              <a:gd name="connsiteX44" fmla="*/ 333361 w 522131"/>
              <a:gd name="connsiteY44" fmla="*/ 113184 h 388441"/>
              <a:gd name="connsiteX45" fmla="*/ 333361 w 522131"/>
              <a:gd name="connsiteY45" fmla="*/ 118541 h 388441"/>
              <a:gd name="connsiteX46" fmla="*/ 368839 w 522131"/>
              <a:gd name="connsiteY46" fmla="*/ 154037 h 388441"/>
              <a:gd name="connsiteX47" fmla="*/ 402309 w 522131"/>
              <a:gd name="connsiteY47" fmla="*/ 154037 h 388441"/>
              <a:gd name="connsiteX48" fmla="*/ 447828 w 522131"/>
              <a:gd name="connsiteY48" fmla="*/ 199578 h 388441"/>
              <a:gd name="connsiteX49" fmla="*/ 404317 w 522131"/>
              <a:gd name="connsiteY49" fmla="*/ 245120 h 38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22131" h="388441">
                <a:moveTo>
                  <a:pt x="404317" y="245120"/>
                </a:moveTo>
                <a:lnTo>
                  <a:pt x="370847" y="245120"/>
                </a:lnTo>
                <a:cubicBezTo>
                  <a:pt x="370847" y="245120"/>
                  <a:pt x="370847" y="245120"/>
                  <a:pt x="370847" y="245120"/>
                </a:cubicBezTo>
                <a:lnTo>
                  <a:pt x="361476" y="245120"/>
                </a:lnTo>
                <a:cubicBezTo>
                  <a:pt x="340055" y="245120"/>
                  <a:pt x="322651" y="262533"/>
                  <a:pt x="322651" y="283964"/>
                </a:cubicBezTo>
                <a:lnTo>
                  <a:pt x="322651" y="283964"/>
                </a:lnTo>
                <a:cubicBezTo>
                  <a:pt x="322651" y="304726"/>
                  <a:pt x="339386" y="322138"/>
                  <a:pt x="360137" y="322808"/>
                </a:cubicBezTo>
                <a:lnTo>
                  <a:pt x="360137" y="322808"/>
                </a:lnTo>
                <a:lnTo>
                  <a:pt x="360806" y="322808"/>
                </a:lnTo>
                <a:cubicBezTo>
                  <a:pt x="360806" y="322808"/>
                  <a:pt x="361476" y="322808"/>
                  <a:pt x="361476" y="322808"/>
                </a:cubicBezTo>
                <a:lnTo>
                  <a:pt x="487992" y="322808"/>
                </a:lnTo>
                <a:cubicBezTo>
                  <a:pt x="507405" y="323478"/>
                  <a:pt x="522801" y="338881"/>
                  <a:pt x="522801" y="358304"/>
                </a:cubicBezTo>
                <a:lnTo>
                  <a:pt x="522801" y="358304"/>
                </a:lnTo>
                <a:cubicBezTo>
                  <a:pt x="522801" y="378396"/>
                  <a:pt x="506736" y="394469"/>
                  <a:pt x="486654" y="394469"/>
                </a:cubicBezTo>
                <a:lnTo>
                  <a:pt x="202828" y="394469"/>
                </a:lnTo>
                <a:cubicBezTo>
                  <a:pt x="182746" y="394469"/>
                  <a:pt x="166680" y="378396"/>
                  <a:pt x="166680" y="358304"/>
                </a:cubicBezTo>
                <a:lnTo>
                  <a:pt x="166680" y="358304"/>
                </a:lnTo>
                <a:cubicBezTo>
                  <a:pt x="166680" y="338881"/>
                  <a:pt x="182077" y="322808"/>
                  <a:pt x="201489" y="322808"/>
                </a:cubicBezTo>
                <a:lnTo>
                  <a:pt x="213538" y="322808"/>
                </a:lnTo>
                <a:cubicBezTo>
                  <a:pt x="213538" y="322808"/>
                  <a:pt x="214208" y="322808"/>
                  <a:pt x="214208" y="322808"/>
                </a:cubicBezTo>
                <a:lnTo>
                  <a:pt x="215547" y="322808"/>
                </a:lnTo>
                <a:lnTo>
                  <a:pt x="215547" y="322808"/>
                </a:lnTo>
                <a:cubicBezTo>
                  <a:pt x="235629" y="321469"/>
                  <a:pt x="252364" y="304726"/>
                  <a:pt x="252364" y="283964"/>
                </a:cubicBezTo>
                <a:lnTo>
                  <a:pt x="252364" y="283964"/>
                </a:lnTo>
                <a:cubicBezTo>
                  <a:pt x="252364" y="262533"/>
                  <a:pt x="234959" y="245120"/>
                  <a:pt x="213538" y="245120"/>
                </a:cubicBezTo>
                <a:lnTo>
                  <a:pt x="203497" y="245120"/>
                </a:lnTo>
                <a:cubicBezTo>
                  <a:pt x="203497" y="245120"/>
                  <a:pt x="203497" y="245120"/>
                  <a:pt x="203497" y="245120"/>
                </a:cubicBezTo>
                <a:lnTo>
                  <a:pt x="160656" y="245120"/>
                </a:lnTo>
                <a:lnTo>
                  <a:pt x="141913" y="245120"/>
                </a:lnTo>
                <a:lnTo>
                  <a:pt x="45519" y="245120"/>
                </a:lnTo>
                <a:cubicBezTo>
                  <a:pt x="20082" y="245120"/>
                  <a:pt x="0" y="224358"/>
                  <a:pt x="0" y="199578"/>
                </a:cubicBezTo>
                <a:cubicBezTo>
                  <a:pt x="0" y="174129"/>
                  <a:pt x="20751" y="154037"/>
                  <a:pt x="45519" y="154037"/>
                </a:cubicBezTo>
                <a:lnTo>
                  <a:pt x="140574" y="154037"/>
                </a:lnTo>
                <a:lnTo>
                  <a:pt x="159986" y="154037"/>
                </a:lnTo>
                <a:lnTo>
                  <a:pt x="176052" y="154037"/>
                </a:lnTo>
                <a:cubicBezTo>
                  <a:pt x="198812" y="154037"/>
                  <a:pt x="218224" y="135285"/>
                  <a:pt x="217555" y="112514"/>
                </a:cubicBezTo>
                <a:cubicBezTo>
                  <a:pt x="216885" y="90413"/>
                  <a:pt x="198812" y="72330"/>
                  <a:pt x="176721" y="72330"/>
                </a:cubicBezTo>
                <a:lnTo>
                  <a:pt x="145929" y="72330"/>
                </a:lnTo>
                <a:cubicBezTo>
                  <a:pt x="125847" y="72330"/>
                  <a:pt x="109782" y="56257"/>
                  <a:pt x="109782" y="36165"/>
                </a:cubicBezTo>
                <a:cubicBezTo>
                  <a:pt x="109782" y="16073"/>
                  <a:pt x="125847" y="0"/>
                  <a:pt x="145929" y="0"/>
                </a:cubicBezTo>
                <a:lnTo>
                  <a:pt x="392938" y="0"/>
                </a:lnTo>
                <a:cubicBezTo>
                  <a:pt x="413020" y="0"/>
                  <a:pt x="429755" y="16743"/>
                  <a:pt x="429755" y="36835"/>
                </a:cubicBezTo>
                <a:cubicBezTo>
                  <a:pt x="429085" y="56257"/>
                  <a:pt x="413689" y="71661"/>
                  <a:pt x="393607" y="71661"/>
                </a:cubicBezTo>
                <a:lnTo>
                  <a:pt x="374864" y="71661"/>
                </a:lnTo>
                <a:cubicBezTo>
                  <a:pt x="352104" y="71661"/>
                  <a:pt x="333361" y="90413"/>
                  <a:pt x="333361" y="113184"/>
                </a:cubicBezTo>
                <a:lnTo>
                  <a:pt x="333361" y="118541"/>
                </a:lnTo>
                <a:cubicBezTo>
                  <a:pt x="333361" y="137964"/>
                  <a:pt x="349427" y="154037"/>
                  <a:pt x="368839" y="154037"/>
                </a:cubicBezTo>
                <a:lnTo>
                  <a:pt x="402309" y="154037"/>
                </a:lnTo>
                <a:cubicBezTo>
                  <a:pt x="427746" y="154037"/>
                  <a:pt x="447828" y="174798"/>
                  <a:pt x="447828" y="199578"/>
                </a:cubicBezTo>
                <a:cubicBezTo>
                  <a:pt x="450506" y="224358"/>
                  <a:pt x="429755" y="245120"/>
                  <a:pt x="404317" y="245120"/>
                </a:cubicBezTo>
                <a:close/>
              </a:path>
            </a:pathLst>
          </a:custGeom>
          <a:gradFill>
            <a:gsLst>
              <a:gs pos="0">
                <a:schemeClr val="accent1"/>
              </a:gs>
              <a:gs pos="65000">
                <a:schemeClr val="accent2"/>
              </a:gs>
            </a:gsLst>
            <a:lin ang="2700000" scaled="0"/>
          </a:gradFill>
          <a:ln w="6694" cap="flat">
            <a:noFill/>
            <a:prstDash val="solid"/>
            <a:miter/>
          </a:ln>
        </p:spPr>
        <p:txBody>
          <a:bodyPr rtlCol="0" anchor="ctr"/>
          <a:lstStyle/>
          <a:p>
            <a:endParaRPr lang="en-US"/>
          </a:p>
        </p:txBody>
      </p:sp>
    </p:spTree>
    <p:extLst>
      <p:ext uri="{BB962C8B-B14F-4D97-AF65-F5344CB8AC3E}">
        <p14:creationId xmlns:p14="http://schemas.microsoft.com/office/powerpoint/2010/main" val="351765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lence Cell Phones">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3C1DC34-C3C7-5445-9EF1-200C57002BB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1719" r="17900"/>
          <a:stretch/>
        </p:blipFill>
        <p:spPr>
          <a:xfrm>
            <a:off x="3930416" y="201973"/>
            <a:ext cx="5023816" cy="4758643"/>
          </a:xfrm>
          <a:prstGeom prst="rect">
            <a:avLst/>
          </a:prstGeom>
        </p:spPr>
      </p:pic>
      <p:sp>
        <p:nvSpPr>
          <p:cNvPr id="12" name="Parallelogram 11">
            <a:extLst>
              <a:ext uri="{FF2B5EF4-FFF2-40B4-BE49-F238E27FC236}">
                <a16:creationId xmlns:a16="http://schemas.microsoft.com/office/drawing/2014/main" id="{FBF0EDDB-346E-134D-9527-00CB29377E11}"/>
              </a:ext>
            </a:extLst>
          </p:cNvPr>
          <p:cNvSpPr/>
          <p:nvPr userDrawn="1"/>
        </p:nvSpPr>
        <p:spPr>
          <a:xfrm rot="10800000">
            <a:off x="509007" y="18288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E44F601-D847-A649-83DF-0D1EBB83586B}"/>
              </a:ext>
            </a:extLst>
          </p:cNvPr>
          <p:cNvGrpSpPr/>
          <p:nvPr userDrawn="1"/>
        </p:nvGrpSpPr>
        <p:grpSpPr>
          <a:xfrm>
            <a:off x="422683" y="1171625"/>
            <a:ext cx="1039075" cy="1039075"/>
            <a:chOff x="425054" y="818275"/>
            <a:chExt cx="1414197" cy="1414197"/>
          </a:xfrm>
        </p:grpSpPr>
        <p:sp>
          <p:nvSpPr>
            <p:cNvPr id="14" name="Oval 13">
              <a:extLst>
                <a:ext uri="{FF2B5EF4-FFF2-40B4-BE49-F238E27FC236}">
                  <a16:creationId xmlns:a16="http://schemas.microsoft.com/office/drawing/2014/main" id="{5459D97B-E0DE-414D-983A-65EFDDAC9448}"/>
                </a:ext>
              </a:extLst>
            </p:cNvPr>
            <p:cNvSpPr/>
            <p:nvPr/>
          </p:nvSpPr>
          <p:spPr>
            <a:xfrm>
              <a:off x="425054" y="818275"/>
              <a:ext cx="1414197" cy="1414197"/>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6E0925DA-32A3-5240-931A-B337E84FA3EB}"/>
                </a:ext>
              </a:extLst>
            </p:cNvPr>
            <p:cNvGrpSpPr/>
            <p:nvPr/>
          </p:nvGrpSpPr>
          <p:grpSpPr>
            <a:xfrm>
              <a:off x="889416" y="1069986"/>
              <a:ext cx="484682" cy="930763"/>
              <a:chOff x="889416" y="1069986"/>
              <a:chExt cx="484682" cy="930763"/>
            </a:xfrm>
          </p:grpSpPr>
          <p:sp>
            <p:nvSpPr>
              <p:cNvPr id="17" name="Rounded Rectangle 16">
                <a:extLst>
                  <a:ext uri="{FF2B5EF4-FFF2-40B4-BE49-F238E27FC236}">
                    <a16:creationId xmlns:a16="http://schemas.microsoft.com/office/drawing/2014/main" id="{C9CF25D6-1F1B-9B49-850B-FB27A54F70EE}"/>
                  </a:ext>
                </a:extLst>
              </p:cNvPr>
              <p:cNvSpPr/>
              <p:nvPr/>
            </p:nvSpPr>
            <p:spPr>
              <a:xfrm>
                <a:off x="892418" y="1069986"/>
                <a:ext cx="478678" cy="93076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EF408751-3EDE-994F-9B8B-AF716E0E874B}"/>
                  </a:ext>
                </a:extLst>
              </p:cNvPr>
              <p:cNvCxnSpPr/>
              <p:nvPr/>
            </p:nvCxnSpPr>
            <p:spPr>
              <a:xfrm>
                <a:off x="889416" y="1893757"/>
                <a:ext cx="484682"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FC77E72-0337-2140-B47C-4F9B11D712FB}"/>
                  </a:ext>
                </a:extLst>
              </p:cNvPr>
              <p:cNvCxnSpPr/>
              <p:nvPr/>
            </p:nvCxnSpPr>
            <p:spPr>
              <a:xfrm>
                <a:off x="889416" y="1179226"/>
                <a:ext cx="484682"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144BEED-A4F1-D440-9A08-FBCBF1012749}"/>
                  </a:ext>
                </a:extLst>
              </p:cNvPr>
              <p:cNvCxnSpPr>
                <a:cxnSpLocks/>
              </p:cNvCxnSpPr>
              <p:nvPr/>
            </p:nvCxnSpPr>
            <p:spPr>
              <a:xfrm>
                <a:off x="1031823" y="1129259"/>
                <a:ext cx="199869"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3073FB7-0225-A44C-8F10-6B1A7862B253}"/>
                  </a:ext>
                </a:extLst>
              </p:cNvPr>
              <p:cNvCxnSpPr>
                <a:cxnSpLocks/>
              </p:cNvCxnSpPr>
              <p:nvPr/>
            </p:nvCxnSpPr>
            <p:spPr>
              <a:xfrm>
                <a:off x="1079291" y="1938728"/>
                <a:ext cx="104933" cy="0"/>
              </a:xfrm>
              <a:prstGeom prst="line">
                <a:avLst/>
              </a:prstGeom>
              <a:ln w="25400"/>
            </p:spPr>
            <p:style>
              <a:lnRef idx="1">
                <a:schemeClr val="accent1"/>
              </a:lnRef>
              <a:fillRef idx="0">
                <a:schemeClr val="accent1"/>
              </a:fillRef>
              <a:effectRef idx="0">
                <a:schemeClr val="accent1"/>
              </a:effectRef>
              <a:fontRef idx="minor">
                <a:schemeClr val="tx1"/>
              </a:fontRef>
            </p:style>
          </p:cxnSp>
        </p:grpSp>
        <p:cxnSp>
          <p:nvCxnSpPr>
            <p:cNvPr id="16" name="Straight Connector 15">
              <a:extLst>
                <a:ext uri="{FF2B5EF4-FFF2-40B4-BE49-F238E27FC236}">
                  <a16:creationId xmlns:a16="http://schemas.microsoft.com/office/drawing/2014/main" id="{8F05E43F-EE51-BC48-8BBD-30158EBA05F0}"/>
                </a:ext>
              </a:extLst>
            </p:cNvPr>
            <p:cNvCxnSpPr>
              <a:stCxn id="14" idx="7"/>
              <a:endCxn id="14" idx="3"/>
            </p:cNvCxnSpPr>
            <p:nvPr/>
          </p:nvCxnSpPr>
          <p:spPr>
            <a:xfrm flipH="1">
              <a:off x="632158" y="1025379"/>
              <a:ext cx="999989" cy="999989"/>
            </a:xfrm>
            <a:prstGeom prst="line">
              <a:avLst/>
            </a:prstGeom>
            <a:ln w="25400"/>
          </p:spPr>
          <p:style>
            <a:lnRef idx="1">
              <a:schemeClr val="accent1"/>
            </a:lnRef>
            <a:fillRef idx="0">
              <a:schemeClr val="accent1"/>
            </a:fillRef>
            <a:effectRef idx="0">
              <a:schemeClr val="accent1"/>
            </a:effectRef>
            <a:fontRef idx="minor">
              <a:schemeClr val="tx1"/>
            </a:fontRef>
          </p:style>
        </p:cxnSp>
      </p:grpSp>
      <p:sp>
        <p:nvSpPr>
          <p:cNvPr id="22" name="Title 3">
            <a:extLst>
              <a:ext uri="{FF2B5EF4-FFF2-40B4-BE49-F238E27FC236}">
                <a16:creationId xmlns:a16="http://schemas.microsoft.com/office/drawing/2014/main" id="{D065EA19-EE47-E341-9F69-B3215335897E}"/>
              </a:ext>
            </a:extLst>
          </p:cNvPr>
          <p:cNvSpPr txBox="1">
            <a:spLocks/>
          </p:cNvSpPr>
          <p:nvPr userDrawn="1"/>
        </p:nvSpPr>
        <p:spPr>
          <a:xfrm>
            <a:off x="291769" y="2571750"/>
            <a:ext cx="4008209" cy="1352488"/>
          </a:xfrm>
          <a:prstGeom prst="rect">
            <a:avLst/>
          </a:prstGeom>
        </p:spPr>
        <p:txBody>
          <a:bodyPr anchor="ct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a:lnSpc>
                <a:spcPct val="90000"/>
              </a:lnSpc>
            </a:pPr>
            <a:r>
              <a:rPr lang="en-US" sz="4000" b="1" dirty="0">
                <a:latin typeface="Segoe UI Semibold" panose="020B0502040204020203" pitchFamily="34" charset="0"/>
                <a:cs typeface="Segoe UI Semibold" panose="020B0502040204020203" pitchFamily="34" charset="0"/>
              </a:rPr>
              <a:t>Please silence cell phones</a:t>
            </a:r>
          </a:p>
        </p:txBody>
      </p:sp>
    </p:spTree>
    <p:extLst>
      <p:ext uri="{BB962C8B-B14F-4D97-AF65-F5344CB8AC3E}">
        <p14:creationId xmlns:p14="http://schemas.microsoft.com/office/powerpoint/2010/main" val="7411312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plore PASS">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6092B34-0719-954D-BD70-F632853B275F}"/>
              </a:ext>
            </a:extLst>
          </p:cNvPr>
          <p:cNvGrpSpPr/>
          <p:nvPr userDrawn="1"/>
        </p:nvGrpSpPr>
        <p:grpSpPr>
          <a:xfrm>
            <a:off x="3153809" y="182880"/>
            <a:ext cx="5807311" cy="4777740"/>
            <a:chOff x="3153809" y="182880"/>
            <a:chExt cx="5807311" cy="4777740"/>
          </a:xfrm>
          <a:solidFill>
            <a:schemeClr val="bg2">
              <a:lumMod val="95000"/>
            </a:schemeClr>
          </a:solidFill>
        </p:grpSpPr>
        <p:sp>
          <p:nvSpPr>
            <p:cNvPr id="3" name="Parallelogram 2">
              <a:extLst>
                <a:ext uri="{FF2B5EF4-FFF2-40B4-BE49-F238E27FC236}">
                  <a16:creationId xmlns:a16="http://schemas.microsoft.com/office/drawing/2014/main" id="{EC10AB2A-2CD8-8D4F-B676-A00C3E2C3F96}"/>
                </a:ext>
              </a:extLst>
            </p:cNvPr>
            <p:cNvSpPr/>
            <p:nvPr/>
          </p:nvSpPr>
          <p:spPr>
            <a:xfrm>
              <a:off x="3153809" y="182881"/>
              <a:ext cx="4894891" cy="4777739"/>
            </a:xfrm>
            <a:prstGeom prst="parallelogram">
              <a:avLst>
                <a:gd name="adj" fmla="val 1741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2209F51-F439-1D48-847E-86FC79FF4F94}"/>
                </a:ext>
              </a:extLst>
            </p:cNvPr>
            <p:cNvSpPr/>
            <p:nvPr/>
          </p:nvSpPr>
          <p:spPr>
            <a:xfrm flipH="1">
              <a:off x="6318988" y="182880"/>
              <a:ext cx="2642132" cy="47777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itle 3">
            <a:extLst>
              <a:ext uri="{FF2B5EF4-FFF2-40B4-BE49-F238E27FC236}">
                <a16:creationId xmlns:a16="http://schemas.microsoft.com/office/drawing/2014/main" id="{9E2A22BE-54A2-DD4C-8D71-BD02476EBACF}"/>
              </a:ext>
            </a:extLst>
          </p:cNvPr>
          <p:cNvSpPr txBox="1">
            <a:spLocks/>
          </p:cNvSpPr>
          <p:nvPr userDrawn="1"/>
        </p:nvSpPr>
        <p:spPr>
          <a:xfrm>
            <a:off x="312745" y="1805286"/>
            <a:ext cx="2883822" cy="862754"/>
          </a:xfrm>
          <a:prstGeom prst="rect">
            <a:avLst/>
          </a:prstGeom>
        </p:spPr>
        <p:txBody>
          <a:bodyPr anchor="t"/>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a:lnSpc>
                <a:spcPct val="90000"/>
              </a:lnSpc>
            </a:pPr>
            <a:r>
              <a:rPr lang="en-US" sz="2800" dirty="0">
                <a:latin typeface="+mj-lt"/>
                <a:cs typeface="Segoe UI Semibold" panose="020B0502040204020203" pitchFamily="34" charset="0"/>
              </a:rPr>
              <a:t>everything PASS has to offer</a:t>
            </a:r>
          </a:p>
        </p:txBody>
      </p:sp>
      <p:pic>
        <p:nvPicPr>
          <p:cNvPr id="6" name="Picture 5">
            <a:extLst>
              <a:ext uri="{FF2B5EF4-FFF2-40B4-BE49-F238E27FC236}">
                <a16:creationId xmlns:a16="http://schemas.microsoft.com/office/drawing/2014/main" id="{65345A65-674C-9845-94AC-654DF72D787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829569" y="392647"/>
            <a:ext cx="1241920" cy="1241920"/>
          </a:xfrm>
          <a:prstGeom prst="rect">
            <a:avLst/>
          </a:prstGeom>
        </p:spPr>
      </p:pic>
      <p:pic>
        <p:nvPicPr>
          <p:cNvPr id="7" name="Picture 6">
            <a:extLst>
              <a:ext uri="{FF2B5EF4-FFF2-40B4-BE49-F238E27FC236}">
                <a16:creationId xmlns:a16="http://schemas.microsoft.com/office/drawing/2014/main" id="{A3078421-44F5-894B-8ADB-34729C88BC1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245016" y="553003"/>
            <a:ext cx="1005250" cy="1005250"/>
          </a:xfrm>
          <a:prstGeom prst="rect">
            <a:avLst/>
          </a:prstGeom>
        </p:spPr>
      </p:pic>
      <p:pic>
        <p:nvPicPr>
          <p:cNvPr id="8" name="Picture 7">
            <a:extLst>
              <a:ext uri="{FF2B5EF4-FFF2-40B4-BE49-F238E27FC236}">
                <a16:creationId xmlns:a16="http://schemas.microsoft.com/office/drawing/2014/main" id="{0223F339-62FC-DB43-8492-A5BE02F5B1F0}"/>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47627" y="442642"/>
            <a:ext cx="1241920" cy="1241920"/>
          </a:xfrm>
          <a:prstGeom prst="rect">
            <a:avLst/>
          </a:prstGeom>
        </p:spPr>
      </p:pic>
      <p:pic>
        <p:nvPicPr>
          <p:cNvPr id="9" name="Picture 8">
            <a:extLst>
              <a:ext uri="{FF2B5EF4-FFF2-40B4-BE49-F238E27FC236}">
                <a16:creationId xmlns:a16="http://schemas.microsoft.com/office/drawing/2014/main" id="{25380530-E681-8643-88A9-D8A522E5456D}"/>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4126681" y="2892279"/>
            <a:ext cx="1241920" cy="1241920"/>
          </a:xfrm>
          <a:prstGeom prst="rect">
            <a:avLst/>
          </a:prstGeom>
        </p:spPr>
      </p:pic>
      <p:pic>
        <p:nvPicPr>
          <p:cNvPr id="10" name="Picture 9">
            <a:extLst>
              <a:ext uri="{FF2B5EF4-FFF2-40B4-BE49-F238E27FC236}">
                <a16:creationId xmlns:a16="http://schemas.microsoft.com/office/drawing/2014/main" id="{211DBD8D-AB01-B840-A6C8-69D148B77EA8}"/>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5829569" y="2874933"/>
            <a:ext cx="1241920" cy="1241920"/>
          </a:xfrm>
          <a:prstGeom prst="rect">
            <a:avLst/>
          </a:prstGeom>
        </p:spPr>
      </p:pic>
      <p:pic>
        <p:nvPicPr>
          <p:cNvPr id="11" name="Picture 10">
            <a:extLst>
              <a:ext uri="{FF2B5EF4-FFF2-40B4-BE49-F238E27FC236}">
                <a16:creationId xmlns:a16="http://schemas.microsoft.com/office/drawing/2014/main" id="{0B701307-FEF6-0542-BF6B-42FB871C4A5C}"/>
              </a:ext>
            </a:extLst>
          </p:cNvPr>
          <p:cNvPicPr>
            <a:picLocks noChangeAspect="1"/>
          </p:cNvPicPr>
          <p:nvPr userDrawn="1"/>
        </p:nvPicPr>
        <p:blipFill>
          <a:blip r:embed="rId7" cstate="print">
            <a:extLst>
              <a:ext uri="{28A0092B-C50C-407E-A947-70E740481C1C}">
                <a14:useLocalDpi xmlns:a14="http://schemas.microsoft.com/office/drawing/2010/main"/>
              </a:ext>
            </a:extLst>
          </a:blip>
          <a:stretch>
            <a:fillRect/>
          </a:stretch>
        </p:blipFill>
        <p:spPr>
          <a:xfrm>
            <a:off x="7682472" y="3179938"/>
            <a:ext cx="772230" cy="702027"/>
          </a:xfrm>
          <a:prstGeom prst="rect">
            <a:avLst/>
          </a:prstGeom>
        </p:spPr>
      </p:pic>
      <p:sp>
        <p:nvSpPr>
          <p:cNvPr id="12" name="Rectangle 11">
            <a:hlinkClick r:id="rId8"/>
            <a:extLst>
              <a:ext uri="{FF2B5EF4-FFF2-40B4-BE49-F238E27FC236}">
                <a16:creationId xmlns:a16="http://schemas.microsoft.com/office/drawing/2014/main" id="{E1C57803-55DC-614F-AED4-976CC1A89A37}"/>
              </a:ext>
            </a:extLst>
          </p:cNvPr>
          <p:cNvSpPr/>
          <p:nvPr userDrawn="1"/>
        </p:nvSpPr>
        <p:spPr>
          <a:xfrm>
            <a:off x="4030553" y="1602678"/>
            <a:ext cx="1434176"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b="1" i="0" dirty="0">
                <a:solidFill>
                  <a:schemeClr val="tx1"/>
                </a:solidFill>
                <a:latin typeface="Segoe UI Semibold" panose="020B0502040204020203" pitchFamily="34" charset="0"/>
                <a:cs typeface="Segoe UI Semibold" panose="020B0502040204020203" pitchFamily="34" charset="0"/>
              </a:rPr>
              <a:t>Free online webinar events </a:t>
            </a:r>
          </a:p>
        </p:txBody>
      </p:sp>
      <p:sp>
        <p:nvSpPr>
          <p:cNvPr id="13" name="Rectangle 12">
            <a:hlinkClick r:id="rId9"/>
            <a:extLst>
              <a:ext uri="{FF2B5EF4-FFF2-40B4-BE49-F238E27FC236}">
                <a16:creationId xmlns:a16="http://schemas.microsoft.com/office/drawing/2014/main" id="{BBFD1540-DCEF-A044-B119-2D5A3D1B85FB}"/>
              </a:ext>
            </a:extLst>
          </p:cNvPr>
          <p:cNvSpPr/>
          <p:nvPr userDrawn="1"/>
        </p:nvSpPr>
        <p:spPr>
          <a:xfrm>
            <a:off x="7288472" y="1602678"/>
            <a:ext cx="1560231"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b="1" i="0">
                <a:solidFill>
                  <a:schemeClr val="tx1"/>
                </a:solidFill>
                <a:latin typeface="Segoe UI Semibold" panose="020B0502040204020203" pitchFamily="34" charset="0"/>
                <a:cs typeface="Segoe UI Semibold" panose="020B0502040204020203" pitchFamily="34" charset="0"/>
              </a:rPr>
              <a:t>Free 1-day local training events</a:t>
            </a:r>
            <a:endParaRPr lang="en-US" sz="1200" b="1" i="0" dirty="0">
              <a:solidFill>
                <a:schemeClr val="tx1"/>
              </a:solidFill>
              <a:latin typeface="Segoe UI Semibold" panose="020B0502040204020203" pitchFamily="34" charset="0"/>
              <a:cs typeface="Segoe UI Semibold" panose="020B0502040204020203" pitchFamily="34" charset="0"/>
            </a:endParaRPr>
          </a:p>
        </p:txBody>
      </p:sp>
      <p:sp>
        <p:nvSpPr>
          <p:cNvPr id="14" name="Rectangle 13">
            <a:hlinkClick r:id="rId10"/>
            <a:extLst>
              <a:ext uri="{FF2B5EF4-FFF2-40B4-BE49-F238E27FC236}">
                <a16:creationId xmlns:a16="http://schemas.microsoft.com/office/drawing/2014/main" id="{F6129F24-4FB5-C94C-A658-3D0261ECC267}"/>
              </a:ext>
            </a:extLst>
          </p:cNvPr>
          <p:cNvSpPr/>
          <p:nvPr userDrawn="1"/>
        </p:nvSpPr>
        <p:spPr>
          <a:xfrm>
            <a:off x="5671080" y="1602678"/>
            <a:ext cx="1558898"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b="1" i="0">
                <a:solidFill>
                  <a:schemeClr val="tx1"/>
                </a:solidFill>
                <a:latin typeface="Segoe UI Semibold" panose="020B0502040204020203" pitchFamily="34" charset="0"/>
                <a:cs typeface="Segoe UI Semibold" panose="020B0502040204020203" pitchFamily="34" charset="0"/>
              </a:rPr>
              <a:t>Local user groups around the world</a:t>
            </a:r>
            <a:endParaRPr lang="en-US" sz="1200" b="1" i="0" dirty="0">
              <a:solidFill>
                <a:schemeClr val="tx1"/>
              </a:solidFill>
              <a:latin typeface="Segoe UI Semibold" panose="020B0502040204020203" pitchFamily="34" charset="0"/>
              <a:cs typeface="Segoe UI Semibold" panose="020B0502040204020203" pitchFamily="34" charset="0"/>
            </a:endParaRPr>
          </a:p>
        </p:txBody>
      </p:sp>
      <p:sp>
        <p:nvSpPr>
          <p:cNvPr id="15" name="Rectangle 14">
            <a:hlinkClick r:id="rId11"/>
            <a:extLst>
              <a:ext uri="{FF2B5EF4-FFF2-40B4-BE49-F238E27FC236}">
                <a16:creationId xmlns:a16="http://schemas.microsoft.com/office/drawing/2014/main" id="{CC1EC64C-827D-9F4C-8558-11E8DA8A1F63}"/>
              </a:ext>
            </a:extLst>
          </p:cNvPr>
          <p:cNvSpPr/>
          <p:nvPr userDrawn="1"/>
        </p:nvSpPr>
        <p:spPr>
          <a:xfrm>
            <a:off x="3965179" y="4082268"/>
            <a:ext cx="1564924"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b="1" i="0" dirty="0">
                <a:solidFill>
                  <a:schemeClr val="tx1"/>
                </a:solidFill>
                <a:latin typeface="Segoe UI Semibold" panose="020B0502040204020203" pitchFamily="34" charset="0"/>
                <a:cs typeface="Segoe UI Semibold" panose="020B0502040204020203" pitchFamily="34" charset="0"/>
              </a:rPr>
              <a:t>Online special interest user groups </a:t>
            </a:r>
          </a:p>
        </p:txBody>
      </p:sp>
      <p:sp>
        <p:nvSpPr>
          <p:cNvPr id="16" name="Rectangle 15">
            <a:hlinkClick r:id="rId10"/>
            <a:extLst>
              <a:ext uri="{FF2B5EF4-FFF2-40B4-BE49-F238E27FC236}">
                <a16:creationId xmlns:a16="http://schemas.microsoft.com/office/drawing/2014/main" id="{0B4DA287-E94F-F345-9CE3-2271C22DC88A}"/>
              </a:ext>
            </a:extLst>
          </p:cNvPr>
          <p:cNvSpPr/>
          <p:nvPr userDrawn="1"/>
        </p:nvSpPr>
        <p:spPr>
          <a:xfrm>
            <a:off x="5736736" y="4082268"/>
            <a:ext cx="1427587"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b="1" i="0" dirty="0">
                <a:solidFill>
                  <a:schemeClr val="tx1"/>
                </a:solidFill>
                <a:latin typeface="Segoe UI Semibold" panose="020B0502040204020203" pitchFamily="34" charset="0"/>
                <a:cs typeface="Segoe UI Semibold" panose="020B0502040204020203" pitchFamily="34" charset="0"/>
              </a:rPr>
              <a:t>Business analytics training </a:t>
            </a:r>
          </a:p>
        </p:txBody>
      </p:sp>
      <p:sp>
        <p:nvSpPr>
          <p:cNvPr id="17" name="Rectangle 16">
            <a:hlinkClick r:id="rId10"/>
            <a:extLst>
              <a:ext uri="{FF2B5EF4-FFF2-40B4-BE49-F238E27FC236}">
                <a16:creationId xmlns:a16="http://schemas.microsoft.com/office/drawing/2014/main" id="{D290D108-3A7F-4B4C-9067-AF2BED016EB2}"/>
              </a:ext>
            </a:extLst>
          </p:cNvPr>
          <p:cNvSpPr/>
          <p:nvPr userDrawn="1"/>
        </p:nvSpPr>
        <p:spPr>
          <a:xfrm>
            <a:off x="7354794" y="4082268"/>
            <a:ext cx="1427587"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b="1" i="0" dirty="0">
                <a:solidFill>
                  <a:schemeClr val="tx1"/>
                </a:solidFill>
                <a:latin typeface="Segoe UI Semibold" panose="020B0502040204020203" pitchFamily="34" charset="0"/>
                <a:cs typeface="Segoe UI Semibold" panose="020B0502040204020203" pitchFamily="34" charset="0"/>
              </a:rPr>
              <a:t>Get involved</a:t>
            </a:r>
          </a:p>
        </p:txBody>
      </p:sp>
      <p:cxnSp>
        <p:nvCxnSpPr>
          <p:cNvPr id="18" name="Straight Connector 17">
            <a:extLst>
              <a:ext uri="{FF2B5EF4-FFF2-40B4-BE49-F238E27FC236}">
                <a16:creationId xmlns:a16="http://schemas.microsoft.com/office/drawing/2014/main" id="{AB833E44-1B81-1B40-AAF3-13C3C5D94FD0}"/>
              </a:ext>
            </a:extLst>
          </p:cNvPr>
          <p:cNvCxnSpPr>
            <a:cxnSpLocks/>
          </p:cNvCxnSpPr>
          <p:nvPr userDrawn="1"/>
        </p:nvCxnSpPr>
        <p:spPr>
          <a:xfrm flipH="1">
            <a:off x="4279249" y="2571750"/>
            <a:ext cx="4175453" cy="0"/>
          </a:xfrm>
          <a:prstGeom prst="line">
            <a:avLst/>
          </a:prstGeom>
          <a:ln w="63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5735AAC2-8ACD-A84B-9157-E20A43FE1B95}"/>
              </a:ext>
            </a:extLst>
          </p:cNvPr>
          <p:cNvSpPr/>
          <p:nvPr userDrawn="1"/>
        </p:nvSpPr>
        <p:spPr>
          <a:xfrm>
            <a:off x="326070" y="3053703"/>
            <a:ext cx="2823400" cy="1169551"/>
          </a:xfrm>
          <a:prstGeom prst="rect">
            <a:avLst/>
          </a:prstGeom>
        </p:spPr>
        <p:txBody>
          <a:bodyPr wrap="square">
            <a:spAutoFit/>
          </a:bodyPr>
          <a:lstStyle/>
          <a:p>
            <a:pPr lvl="0">
              <a:spcAft>
                <a:spcPts val="600"/>
              </a:spcAft>
              <a:defRPr/>
            </a:pPr>
            <a:r>
              <a:rPr lang="en-US" sz="2000" b="1" spc="20" dirty="0">
                <a:solidFill>
                  <a:schemeClr val="accent2"/>
                </a:solidFill>
                <a:latin typeface="Segoe UI Semibold" panose="020B0502040204020203" pitchFamily="34" charset="0"/>
                <a:cs typeface="Segoe UI Semibold" panose="020B0502040204020203" pitchFamily="34" charset="0"/>
              </a:rPr>
              <a:t>Free Online Resources </a:t>
            </a:r>
          </a:p>
          <a:p>
            <a:pPr lvl="0">
              <a:spcAft>
                <a:spcPts val="600"/>
              </a:spcAft>
              <a:defRPr/>
            </a:pPr>
            <a:r>
              <a:rPr lang="en-US" sz="2000" b="1" spc="20" dirty="0">
                <a:solidFill>
                  <a:schemeClr val="accent2"/>
                </a:solidFill>
                <a:latin typeface="Segoe UI Semibold" panose="020B0502040204020203" pitchFamily="34" charset="0"/>
                <a:cs typeface="Segoe UI Semibold" panose="020B0502040204020203" pitchFamily="34" charset="0"/>
              </a:rPr>
              <a:t>Newsletters</a:t>
            </a:r>
          </a:p>
          <a:p>
            <a:pPr lvl="0">
              <a:spcAft>
                <a:spcPts val="600"/>
              </a:spcAft>
              <a:defRPr/>
            </a:pPr>
            <a:r>
              <a:rPr lang="en-US" sz="2000" b="1" spc="20" dirty="0" err="1">
                <a:solidFill>
                  <a:schemeClr val="accent2"/>
                </a:solidFill>
                <a:latin typeface="Segoe UI Semibold" panose="020B0502040204020203" pitchFamily="34" charset="0"/>
                <a:cs typeface="Segoe UI Semibold" panose="020B0502040204020203" pitchFamily="34" charset="0"/>
              </a:rPr>
              <a:t>PASS.org</a:t>
            </a:r>
            <a:endParaRPr lang="en-US" sz="2000" b="1" spc="20" dirty="0">
              <a:solidFill>
                <a:schemeClr val="accent2"/>
              </a:solidFill>
              <a:latin typeface="Segoe UI Semibold" panose="020B0502040204020203" pitchFamily="34" charset="0"/>
              <a:cs typeface="Segoe UI Semibold" panose="020B0502040204020203" pitchFamily="34" charset="0"/>
            </a:endParaRPr>
          </a:p>
        </p:txBody>
      </p:sp>
      <p:sp>
        <p:nvSpPr>
          <p:cNvPr id="21" name="Title 3">
            <a:extLst>
              <a:ext uri="{FF2B5EF4-FFF2-40B4-BE49-F238E27FC236}">
                <a16:creationId xmlns:a16="http://schemas.microsoft.com/office/drawing/2014/main" id="{7515B887-3AA3-7F4F-8AA4-A29A22448E66}"/>
              </a:ext>
            </a:extLst>
          </p:cNvPr>
          <p:cNvSpPr txBox="1">
            <a:spLocks/>
          </p:cNvSpPr>
          <p:nvPr userDrawn="1"/>
        </p:nvSpPr>
        <p:spPr>
          <a:xfrm>
            <a:off x="291769" y="1209324"/>
            <a:ext cx="2821288" cy="699210"/>
          </a:xfrm>
          <a:prstGeom prst="rect">
            <a:avLst/>
          </a:prstGeom>
        </p:spPr>
        <p:txBody>
          <a:bodyPr anchor="ct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a:lnSpc>
                <a:spcPct val="90000"/>
              </a:lnSpc>
            </a:pPr>
            <a:r>
              <a:rPr lang="en-US" sz="4000" b="1" dirty="0">
                <a:latin typeface="Segoe UI Semibold" panose="020B0502040204020203" pitchFamily="34" charset="0"/>
                <a:cs typeface="Segoe UI Semibold" panose="020B0502040204020203" pitchFamily="34" charset="0"/>
              </a:rPr>
              <a:t>Explore</a:t>
            </a:r>
          </a:p>
        </p:txBody>
      </p:sp>
    </p:spTree>
    <p:extLst>
      <p:ext uri="{BB962C8B-B14F-4D97-AF65-F5344CB8AC3E}">
        <p14:creationId xmlns:p14="http://schemas.microsoft.com/office/powerpoint/2010/main" val="4236141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valuations">
    <p:bg>
      <p:bgPr>
        <a:solidFill>
          <a:schemeClr val="bg2"/>
        </a:solidFill>
        <a:effectLst/>
      </p:bgPr>
    </p:bg>
    <p:spTree>
      <p:nvGrpSpPr>
        <p:cNvPr id="1" name=""/>
        <p:cNvGrpSpPr/>
        <p:nvPr/>
      </p:nvGrpSpPr>
      <p:grpSpPr>
        <a:xfrm>
          <a:off x="0" y="0"/>
          <a:ext cx="0" cy="0"/>
          <a:chOff x="0" y="0"/>
          <a:chExt cx="0" cy="0"/>
        </a:xfrm>
      </p:grpSpPr>
      <p:sp>
        <p:nvSpPr>
          <p:cNvPr id="21" name="Title 3">
            <a:extLst>
              <a:ext uri="{FF2B5EF4-FFF2-40B4-BE49-F238E27FC236}">
                <a16:creationId xmlns:a16="http://schemas.microsoft.com/office/drawing/2014/main" id="{7515B887-3AA3-7F4F-8AA4-A29A22448E66}"/>
              </a:ext>
            </a:extLst>
          </p:cNvPr>
          <p:cNvSpPr txBox="1">
            <a:spLocks/>
          </p:cNvSpPr>
          <p:nvPr userDrawn="1"/>
        </p:nvSpPr>
        <p:spPr>
          <a:xfrm>
            <a:off x="291769" y="1238584"/>
            <a:ext cx="3419348" cy="699210"/>
          </a:xfrm>
          <a:prstGeom prst="rect">
            <a:avLst/>
          </a:prstGeom>
        </p:spPr>
        <p:txBody>
          <a:bodyPr anchor="t"/>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a:lnSpc>
                <a:spcPct val="90000"/>
              </a:lnSpc>
            </a:pPr>
            <a:r>
              <a:rPr lang="en-US" sz="4000" b="1" dirty="0">
                <a:latin typeface="Segoe UI Semibold" panose="020B0502040204020203" pitchFamily="34" charset="0"/>
                <a:cs typeface="Segoe UI Semibold" panose="020B0502040204020203" pitchFamily="34" charset="0"/>
              </a:rPr>
              <a:t>Session</a:t>
            </a:r>
            <a:br>
              <a:rPr lang="en-US" sz="4000" b="1" dirty="0">
                <a:latin typeface="Segoe UI Semibold" panose="020B0502040204020203" pitchFamily="34" charset="0"/>
                <a:cs typeface="Segoe UI Semibold" panose="020B0502040204020203" pitchFamily="34" charset="0"/>
              </a:rPr>
            </a:br>
            <a:r>
              <a:rPr lang="en-US" sz="4000" b="1" dirty="0">
                <a:latin typeface="Segoe UI Semibold" panose="020B0502040204020203" pitchFamily="34" charset="0"/>
                <a:cs typeface="Segoe UI Semibold" panose="020B0502040204020203" pitchFamily="34" charset="0"/>
              </a:rPr>
              <a:t>Evaluations</a:t>
            </a:r>
          </a:p>
        </p:txBody>
      </p:sp>
      <p:grpSp>
        <p:nvGrpSpPr>
          <p:cNvPr id="22" name="Group 21">
            <a:extLst>
              <a:ext uri="{FF2B5EF4-FFF2-40B4-BE49-F238E27FC236}">
                <a16:creationId xmlns:a16="http://schemas.microsoft.com/office/drawing/2014/main" id="{57B14AB4-4262-C54B-885F-1B61E258B589}"/>
              </a:ext>
            </a:extLst>
          </p:cNvPr>
          <p:cNvGrpSpPr/>
          <p:nvPr userDrawn="1"/>
        </p:nvGrpSpPr>
        <p:grpSpPr>
          <a:xfrm>
            <a:off x="3153809" y="182880"/>
            <a:ext cx="5807311" cy="4777740"/>
            <a:chOff x="3153809" y="182880"/>
            <a:chExt cx="5807311" cy="4777740"/>
          </a:xfrm>
        </p:grpSpPr>
        <p:sp>
          <p:nvSpPr>
            <p:cNvPr id="23" name="Parallelogram 22">
              <a:extLst>
                <a:ext uri="{FF2B5EF4-FFF2-40B4-BE49-F238E27FC236}">
                  <a16:creationId xmlns:a16="http://schemas.microsoft.com/office/drawing/2014/main" id="{A1F61C5D-41E9-D740-BAB6-DA7A08B6A889}"/>
                </a:ext>
              </a:extLst>
            </p:cNvPr>
            <p:cNvSpPr/>
            <p:nvPr/>
          </p:nvSpPr>
          <p:spPr>
            <a:xfrm>
              <a:off x="3153809" y="182881"/>
              <a:ext cx="4894891" cy="4777739"/>
            </a:xfrm>
            <a:prstGeom prst="parallelogram">
              <a:avLst>
                <a:gd name="adj" fmla="val 1741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B87A85B-41B3-E344-8802-F4917AC11A73}"/>
                </a:ext>
              </a:extLst>
            </p:cNvPr>
            <p:cNvSpPr/>
            <p:nvPr/>
          </p:nvSpPr>
          <p:spPr>
            <a:xfrm flipH="1">
              <a:off x="6318988" y="182880"/>
              <a:ext cx="2642132" cy="4777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Freeform 24">
            <a:extLst>
              <a:ext uri="{FF2B5EF4-FFF2-40B4-BE49-F238E27FC236}">
                <a16:creationId xmlns:a16="http://schemas.microsoft.com/office/drawing/2014/main" id="{023FFCC5-4FB1-0646-89EC-D046651CD125}"/>
              </a:ext>
            </a:extLst>
          </p:cNvPr>
          <p:cNvSpPr/>
          <p:nvPr userDrawn="1"/>
        </p:nvSpPr>
        <p:spPr>
          <a:xfrm rot="10800000">
            <a:off x="3654125" y="893039"/>
            <a:ext cx="1010517" cy="751776"/>
          </a:xfrm>
          <a:custGeom>
            <a:avLst/>
            <a:gdLst>
              <a:gd name="connsiteX0" fmla="*/ 404317 w 522131"/>
              <a:gd name="connsiteY0" fmla="*/ 245120 h 388441"/>
              <a:gd name="connsiteX1" fmla="*/ 370847 w 522131"/>
              <a:gd name="connsiteY1" fmla="*/ 245120 h 388441"/>
              <a:gd name="connsiteX2" fmla="*/ 370847 w 522131"/>
              <a:gd name="connsiteY2" fmla="*/ 245120 h 388441"/>
              <a:gd name="connsiteX3" fmla="*/ 361476 w 522131"/>
              <a:gd name="connsiteY3" fmla="*/ 245120 h 388441"/>
              <a:gd name="connsiteX4" fmla="*/ 322651 w 522131"/>
              <a:gd name="connsiteY4" fmla="*/ 283964 h 388441"/>
              <a:gd name="connsiteX5" fmla="*/ 322651 w 522131"/>
              <a:gd name="connsiteY5" fmla="*/ 283964 h 388441"/>
              <a:gd name="connsiteX6" fmla="*/ 360137 w 522131"/>
              <a:gd name="connsiteY6" fmla="*/ 322808 h 388441"/>
              <a:gd name="connsiteX7" fmla="*/ 360137 w 522131"/>
              <a:gd name="connsiteY7" fmla="*/ 322808 h 388441"/>
              <a:gd name="connsiteX8" fmla="*/ 360806 w 522131"/>
              <a:gd name="connsiteY8" fmla="*/ 322808 h 388441"/>
              <a:gd name="connsiteX9" fmla="*/ 361476 w 522131"/>
              <a:gd name="connsiteY9" fmla="*/ 322808 h 388441"/>
              <a:gd name="connsiteX10" fmla="*/ 487992 w 522131"/>
              <a:gd name="connsiteY10" fmla="*/ 322808 h 388441"/>
              <a:gd name="connsiteX11" fmla="*/ 522801 w 522131"/>
              <a:gd name="connsiteY11" fmla="*/ 358304 h 388441"/>
              <a:gd name="connsiteX12" fmla="*/ 522801 w 522131"/>
              <a:gd name="connsiteY12" fmla="*/ 358304 h 388441"/>
              <a:gd name="connsiteX13" fmla="*/ 486654 w 522131"/>
              <a:gd name="connsiteY13" fmla="*/ 394469 h 388441"/>
              <a:gd name="connsiteX14" fmla="*/ 202828 w 522131"/>
              <a:gd name="connsiteY14" fmla="*/ 394469 h 388441"/>
              <a:gd name="connsiteX15" fmla="*/ 166680 w 522131"/>
              <a:gd name="connsiteY15" fmla="*/ 358304 h 388441"/>
              <a:gd name="connsiteX16" fmla="*/ 166680 w 522131"/>
              <a:gd name="connsiteY16" fmla="*/ 358304 h 388441"/>
              <a:gd name="connsiteX17" fmla="*/ 201489 w 522131"/>
              <a:gd name="connsiteY17" fmla="*/ 322808 h 388441"/>
              <a:gd name="connsiteX18" fmla="*/ 213538 w 522131"/>
              <a:gd name="connsiteY18" fmla="*/ 322808 h 388441"/>
              <a:gd name="connsiteX19" fmla="*/ 214208 w 522131"/>
              <a:gd name="connsiteY19" fmla="*/ 322808 h 388441"/>
              <a:gd name="connsiteX20" fmla="*/ 215547 w 522131"/>
              <a:gd name="connsiteY20" fmla="*/ 322808 h 388441"/>
              <a:gd name="connsiteX21" fmla="*/ 215547 w 522131"/>
              <a:gd name="connsiteY21" fmla="*/ 322808 h 388441"/>
              <a:gd name="connsiteX22" fmla="*/ 252364 w 522131"/>
              <a:gd name="connsiteY22" fmla="*/ 283964 h 388441"/>
              <a:gd name="connsiteX23" fmla="*/ 252364 w 522131"/>
              <a:gd name="connsiteY23" fmla="*/ 283964 h 388441"/>
              <a:gd name="connsiteX24" fmla="*/ 213538 w 522131"/>
              <a:gd name="connsiteY24" fmla="*/ 245120 h 388441"/>
              <a:gd name="connsiteX25" fmla="*/ 203497 w 522131"/>
              <a:gd name="connsiteY25" fmla="*/ 245120 h 388441"/>
              <a:gd name="connsiteX26" fmla="*/ 203497 w 522131"/>
              <a:gd name="connsiteY26" fmla="*/ 245120 h 388441"/>
              <a:gd name="connsiteX27" fmla="*/ 160656 w 522131"/>
              <a:gd name="connsiteY27" fmla="*/ 245120 h 388441"/>
              <a:gd name="connsiteX28" fmla="*/ 141913 w 522131"/>
              <a:gd name="connsiteY28" fmla="*/ 245120 h 388441"/>
              <a:gd name="connsiteX29" fmla="*/ 45519 w 522131"/>
              <a:gd name="connsiteY29" fmla="*/ 245120 h 388441"/>
              <a:gd name="connsiteX30" fmla="*/ 0 w 522131"/>
              <a:gd name="connsiteY30" fmla="*/ 199578 h 388441"/>
              <a:gd name="connsiteX31" fmla="*/ 45519 w 522131"/>
              <a:gd name="connsiteY31" fmla="*/ 154037 h 388441"/>
              <a:gd name="connsiteX32" fmla="*/ 140574 w 522131"/>
              <a:gd name="connsiteY32" fmla="*/ 154037 h 388441"/>
              <a:gd name="connsiteX33" fmla="*/ 159986 w 522131"/>
              <a:gd name="connsiteY33" fmla="*/ 154037 h 388441"/>
              <a:gd name="connsiteX34" fmla="*/ 176052 w 522131"/>
              <a:gd name="connsiteY34" fmla="*/ 154037 h 388441"/>
              <a:gd name="connsiteX35" fmla="*/ 217555 w 522131"/>
              <a:gd name="connsiteY35" fmla="*/ 112514 h 388441"/>
              <a:gd name="connsiteX36" fmla="*/ 176721 w 522131"/>
              <a:gd name="connsiteY36" fmla="*/ 72330 h 388441"/>
              <a:gd name="connsiteX37" fmla="*/ 145929 w 522131"/>
              <a:gd name="connsiteY37" fmla="*/ 72330 h 388441"/>
              <a:gd name="connsiteX38" fmla="*/ 109782 w 522131"/>
              <a:gd name="connsiteY38" fmla="*/ 36165 h 388441"/>
              <a:gd name="connsiteX39" fmla="*/ 145929 w 522131"/>
              <a:gd name="connsiteY39" fmla="*/ 0 h 388441"/>
              <a:gd name="connsiteX40" fmla="*/ 392938 w 522131"/>
              <a:gd name="connsiteY40" fmla="*/ 0 h 388441"/>
              <a:gd name="connsiteX41" fmla="*/ 429755 w 522131"/>
              <a:gd name="connsiteY41" fmla="*/ 36835 h 388441"/>
              <a:gd name="connsiteX42" fmla="*/ 393607 w 522131"/>
              <a:gd name="connsiteY42" fmla="*/ 71661 h 388441"/>
              <a:gd name="connsiteX43" fmla="*/ 374864 w 522131"/>
              <a:gd name="connsiteY43" fmla="*/ 71661 h 388441"/>
              <a:gd name="connsiteX44" fmla="*/ 333361 w 522131"/>
              <a:gd name="connsiteY44" fmla="*/ 113184 h 388441"/>
              <a:gd name="connsiteX45" fmla="*/ 333361 w 522131"/>
              <a:gd name="connsiteY45" fmla="*/ 118541 h 388441"/>
              <a:gd name="connsiteX46" fmla="*/ 368839 w 522131"/>
              <a:gd name="connsiteY46" fmla="*/ 154037 h 388441"/>
              <a:gd name="connsiteX47" fmla="*/ 402309 w 522131"/>
              <a:gd name="connsiteY47" fmla="*/ 154037 h 388441"/>
              <a:gd name="connsiteX48" fmla="*/ 447828 w 522131"/>
              <a:gd name="connsiteY48" fmla="*/ 199578 h 388441"/>
              <a:gd name="connsiteX49" fmla="*/ 404317 w 522131"/>
              <a:gd name="connsiteY49" fmla="*/ 245120 h 38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22131" h="388441">
                <a:moveTo>
                  <a:pt x="404317" y="245120"/>
                </a:moveTo>
                <a:lnTo>
                  <a:pt x="370847" y="245120"/>
                </a:lnTo>
                <a:cubicBezTo>
                  <a:pt x="370847" y="245120"/>
                  <a:pt x="370847" y="245120"/>
                  <a:pt x="370847" y="245120"/>
                </a:cubicBezTo>
                <a:lnTo>
                  <a:pt x="361476" y="245120"/>
                </a:lnTo>
                <a:cubicBezTo>
                  <a:pt x="340055" y="245120"/>
                  <a:pt x="322651" y="262533"/>
                  <a:pt x="322651" y="283964"/>
                </a:cubicBezTo>
                <a:lnTo>
                  <a:pt x="322651" y="283964"/>
                </a:lnTo>
                <a:cubicBezTo>
                  <a:pt x="322651" y="304726"/>
                  <a:pt x="339386" y="322138"/>
                  <a:pt x="360137" y="322808"/>
                </a:cubicBezTo>
                <a:lnTo>
                  <a:pt x="360137" y="322808"/>
                </a:lnTo>
                <a:lnTo>
                  <a:pt x="360806" y="322808"/>
                </a:lnTo>
                <a:cubicBezTo>
                  <a:pt x="360806" y="322808"/>
                  <a:pt x="361476" y="322808"/>
                  <a:pt x="361476" y="322808"/>
                </a:cubicBezTo>
                <a:lnTo>
                  <a:pt x="487992" y="322808"/>
                </a:lnTo>
                <a:cubicBezTo>
                  <a:pt x="507405" y="323478"/>
                  <a:pt x="522801" y="338881"/>
                  <a:pt x="522801" y="358304"/>
                </a:cubicBezTo>
                <a:lnTo>
                  <a:pt x="522801" y="358304"/>
                </a:lnTo>
                <a:cubicBezTo>
                  <a:pt x="522801" y="378396"/>
                  <a:pt x="506736" y="394469"/>
                  <a:pt x="486654" y="394469"/>
                </a:cubicBezTo>
                <a:lnTo>
                  <a:pt x="202828" y="394469"/>
                </a:lnTo>
                <a:cubicBezTo>
                  <a:pt x="182746" y="394469"/>
                  <a:pt x="166680" y="378396"/>
                  <a:pt x="166680" y="358304"/>
                </a:cubicBezTo>
                <a:lnTo>
                  <a:pt x="166680" y="358304"/>
                </a:lnTo>
                <a:cubicBezTo>
                  <a:pt x="166680" y="338881"/>
                  <a:pt x="182077" y="322808"/>
                  <a:pt x="201489" y="322808"/>
                </a:cubicBezTo>
                <a:lnTo>
                  <a:pt x="213538" y="322808"/>
                </a:lnTo>
                <a:cubicBezTo>
                  <a:pt x="213538" y="322808"/>
                  <a:pt x="214208" y="322808"/>
                  <a:pt x="214208" y="322808"/>
                </a:cubicBezTo>
                <a:lnTo>
                  <a:pt x="215547" y="322808"/>
                </a:lnTo>
                <a:lnTo>
                  <a:pt x="215547" y="322808"/>
                </a:lnTo>
                <a:cubicBezTo>
                  <a:pt x="235629" y="321469"/>
                  <a:pt x="252364" y="304726"/>
                  <a:pt x="252364" y="283964"/>
                </a:cubicBezTo>
                <a:lnTo>
                  <a:pt x="252364" y="283964"/>
                </a:lnTo>
                <a:cubicBezTo>
                  <a:pt x="252364" y="262533"/>
                  <a:pt x="234959" y="245120"/>
                  <a:pt x="213538" y="245120"/>
                </a:cubicBezTo>
                <a:lnTo>
                  <a:pt x="203497" y="245120"/>
                </a:lnTo>
                <a:cubicBezTo>
                  <a:pt x="203497" y="245120"/>
                  <a:pt x="203497" y="245120"/>
                  <a:pt x="203497" y="245120"/>
                </a:cubicBezTo>
                <a:lnTo>
                  <a:pt x="160656" y="245120"/>
                </a:lnTo>
                <a:lnTo>
                  <a:pt x="141913" y="245120"/>
                </a:lnTo>
                <a:lnTo>
                  <a:pt x="45519" y="245120"/>
                </a:lnTo>
                <a:cubicBezTo>
                  <a:pt x="20082" y="245120"/>
                  <a:pt x="0" y="224358"/>
                  <a:pt x="0" y="199578"/>
                </a:cubicBezTo>
                <a:cubicBezTo>
                  <a:pt x="0" y="174129"/>
                  <a:pt x="20751" y="154037"/>
                  <a:pt x="45519" y="154037"/>
                </a:cubicBezTo>
                <a:lnTo>
                  <a:pt x="140574" y="154037"/>
                </a:lnTo>
                <a:lnTo>
                  <a:pt x="159986" y="154037"/>
                </a:lnTo>
                <a:lnTo>
                  <a:pt x="176052" y="154037"/>
                </a:lnTo>
                <a:cubicBezTo>
                  <a:pt x="198812" y="154037"/>
                  <a:pt x="218224" y="135285"/>
                  <a:pt x="217555" y="112514"/>
                </a:cubicBezTo>
                <a:cubicBezTo>
                  <a:pt x="216885" y="90413"/>
                  <a:pt x="198812" y="72330"/>
                  <a:pt x="176721" y="72330"/>
                </a:cubicBezTo>
                <a:lnTo>
                  <a:pt x="145929" y="72330"/>
                </a:lnTo>
                <a:cubicBezTo>
                  <a:pt x="125847" y="72330"/>
                  <a:pt x="109782" y="56257"/>
                  <a:pt x="109782" y="36165"/>
                </a:cubicBezTo>
                <a:cubicBezTo>
                  <a:pt x="109782" y="16073"/>
                  <a:pt x="125847" y="0"/>
                  <a:pt x="145929" y="0"/>
                </a:cubicBezTo>
                <a:lnTo>
                  <a:pt x="392938" y="0"/>
                </a:lnTo>
                <a:cubicBezTo>
                  <a:pt x="413020" y="0"/>
                  <a:pt x="429755" y="16743"/>
                  <a:pt x="429755" y="36835"/>
                </a:cubicBezTo>
                <a:cubicBezTo>
                  <a:pt x="429085" y="56257"/>
                  <a:pt x="413689" y="71661"/>
                  <a:pt x="393607" y="71661"/>
                </a:cubicBezTo>
                <a:lnTo>
                  <a:pt x="374864" y="71661"/>
                </a:lnTo>
                <a:cubicBezTo>
                  <a:pt x="352104" y="71661"/>
                  <a:pt x="333361" y="90413"/>
                  <a:pt x="333361" y="113184"/>
                </a:cubicBezTo>
                <a:lnTo>
                  <a:pt x="333361" y="118541"/>
                </a:lnTo>
                <a:cubicBezTo>
                  <a:pt x="333361" y="137964"/>
                  <a:pt x="349427" y="154037"/>
                  <a:pt x="368839" y="154037"/>
                </a:cubicBezTo>
                <a:lnTo>
                  <a:pt x="402309" y="154037"/>
                </a:lnTo>
                <a:cubicBezTo>
                  <a:pt x="427746" y="154037"/>
                  <a:pt x="447828" y="174798"/>
                  <a:pt x="447828" y="199578"/>
                </a:cubicBezTo>
                <a:cubicBezTo>
                  <a:pt x="450506" y="224358"/>
                  <a:pt x="429755" y="245120"/>
                  <a:pt x="404317" y="245120"/>
                </a:cubicBezTo>
                <a:close/>
              </a:path>
            </a:pathLst>
          </a:custGeom>
          <a:gradFill>
            <a:gsLst>
              <a:gs pos="0">
                <a:schemeClr val="accent1"/>
              </a:gs>
              <a:gs pos="65000">
                <a:schemeClr val="accent2"/>
              </a:gs>
            </a:gsLst>
            <a:lin ang="2700000" scaled="0"/>
          </a:gradFill>
          <a:ln w="6694" cap="flat">
            <a:noFill/>
            <a:prstDash val="solid"/>
            <a:miter/>
          </a:ln>
        </p:spPr>
        <p:txBody>
          <a:bodyPr rtlCol="0" anchor="ctr"/>
          <a:lstStyle/>
          <a:p>
            <a:endParaRPr lang="en-US"/>
          </a:p>
        </p:txBody>
      </p:sp>
      <p:sp>
        <p:nvSpPr>
          <p:cNvPr id="26" name="Rectangle 25">
            <a:extLst>
              <a:ext uri="{FF2B5EF4-FFF2-40B4-BE49-F238E27FC236}">
                <a16:creationId xmlns:a16="http://schemas.microsoft.com/office/drawing/2014/main" id="{05D20110-1473-6A47-B35B-32EA8334DAE1}"/>
              </a:ext>
            </a:extLst>
          </p:cNvPr>
          <p:cNvSpPr/>
          <p:nvPr userDrawn="1"/>
        </p:nvSpPr>
        <p:spPr>
          <a:xfrm>
            <a:off x="300218" y="3042004"/>
            <a:ext cx="3006252" cy="1015663"/>
          </a:xfrm>
          <a:prstGeom prst="rect">
            <a:avLst/>
          </a:prstGeom>
        </p:spPr>
        <p:txBody>
          <a:bodyPr wrap="square">
            <a:spAutoFit/>
          </a:bodyPr>
          <a:lstStyle/>
          <a:p>
            <a:pPr lvl="0">
              <a:defRPr/>
            </a:pPr>
            <a:r>
              <a:rPr lang="en-US" sz="2000" b="1" spc="20" dirty="0">
                <a:solidFill>
                  <a:schemeClr val="accent2"/>
                </a:solidFill>
                <a:latin typeface="Segoe UI Semibold" panose="020B0502040204020203" pitchFamily="34" charset="0"/>
                <a:cs typeface="Segoe UI Semibold" panose="020B0502040204020203" pitchFamily="34" charset="0"/>
              </a:rPr>
              <a:t>Submit by 5pm Friday, November 15th to </a:t>
            </a:r>
            <a:br>
              <a:rPr lang="en-US" sz="2000" b="1" spc="20" dirty="0">
                <a:solidFill>
                  <a:schemeClr val="accent2"/>
                </a:solidFill>
                <a:latin typeface="Segoe UI Semibold" panose="020B0502040204020203" pitchFamily="34" charset="0"/>
                <a:cs typeface="Segoe UI Semibold" panose="020B0502040204020203" pitchFamily="34" charset="0"/>
              </a:rPr>
            </a:br>
            <a:r>
              <a:rPr lang="en-US" sz="2000" b="1" spc="20" dirty="0">
                <a:solidFill>
                  <a:schemeClr val="accent2"/>
                </a:solidFill>
                <a:latin typeface="Segoe UI Semibold" panose="020B0502040204020203" pitchFamily="34" charset="0"/>
                <a:cs typeface="Segoe UI Semibold" panose="020B0502040204020203" pitchFamily="34" charset="0"/>
              </a:rPr>
              <a:t>win prizes. </a:t>
            </a:r>
          </a:p>
        </p:txBody>
      </p:sp>
      <p:sp>
        <p:nvSpPr>
          <p:cNvPr id="27" name="Rectangle 26">
            <a:extLst>
              <a:ext uri="{FF2B5EF4-FFF2-40B4-BE49-F238E27FC236}">
                <a16:creationId xmlns:a16="http://schemas.microsoft.com/office/drawing/2014/main" id="{31FC9049-52E3-BA41-B830-21D000C5A89A}"/>
              </a:ext>
            </a:extLst>
          </p:cNvPr>
          <p:cNvSpPr/>
          <p:nvPr userDrawn="1"/>
        </p:nvSpPr>
        <p:spPr>
          <a:xfrm>
            <a:off x="4860469" y="2912854"/>
            <a:ext cx="3642801" cy="646331"/>
          </a:xfrm>
          <a:prstGeom prst="rect">
            <a:avLst/>
          </a:prstGeom>
          <a:noFill/>
        </p:spPr>
        <p:txBody>
          <a:bodyPr wrap="square">
            <a:spAutoFit/>
          </a:bodyPr>
          <a:lstStyle/>
          <a:p>
            <a:pPr algn="l"/>
            <a:r>
              <a:rPr lang="en-US" sz="1800" dirty="0">
                <a:solidFill>
                  <a:schemeClr val="bg2"/>
                </a:solidFill>
              </a:rPr>
              <a:t>Download the </a:t>
            </a:r>
            <a:r>
              <a:rPr lang="en-US" sz="1800" dirty="0" err="1">
                <a:solidFill>
                  <a:schemeClr val="bg2"/>
                </a:solidFill>
              </a:rPr>
              <a:t>GuideBook</a:t>
            </a:r>
            <a:r>
              <a:rPr lang="en-US" sz="1800" dirty="0">
                <a:solidFill>
                  <a:schemeClr val="bg2"/>
                </a:solidFill>
              </a:rPr>
              <a:t> App and search: PASS Summit 2019</a:t>
            </a:r>
          </a:p>
        </p:txBody>
      </p:sp>
      <p:sp>
        <p:nvSpPr>
          <p:cNvPr id="28" name="Rectangle 27">
            <a:extLst>
              <a:ext uri="{FF2B5EF4-FFF2-40B4-BE49-F238E27FC236}">
                <a16:creationId xmlns:a16="http://schemas.microsoft.com/office/drawing/2014/main" id="{2BC9677B-236E-8F4B-85A2-65EE9335594D}"/>
              </a:ext>
            </a:extLst>
          </p:cNvPr>
          <p:cNvSpPr/>
          <p:nvPr userDrawn="1"/>
        </p:nvSpPr>
        <p:spPr>
          <a:xfrm>
            <a:off x="4860469" y="3766084"/>
            <a:ext cx="3698642" cy="646331"/>
          </a:xfrm>
          <a:prstGeom prst="rect">
            <a:avLst/>
          </a:prstGeom>
          <a:noFill/>
        </p:spPr>
        <p:txBody>
          <a:bodyPr wrap="square">
            <a:spAutoFit/>
          </a:bodyPr>
          <a:lstStyle/>
          <a:p>
            <a:pPr algn="l"/>
            <a:r>
              <a:rPr lang="en-US" sz="1800" dirty="0">
                <a:solidFill>
                  <a:schemeClr val="bg2"/>
                </a:solidFill>
              </a:rPr>
              <a:t>Follow the QR code link on session signage</a:t>
            </a:r>
          </a:p>
        </p:txBody>
      </p:sp>
      <p:sp>
        <p:nvSpPr>
          <p:cNvPr id="29" name="Rectangle 28">
            <a:extLst>
              <a:ext uri="{FF2B5EF4-FFF2-40B4-BE49-F238E27FC236}">
                <a16:creationId xmlns:a16="http://schemas.microsoft.com/office/drawing/2014/main" id="{7ACE00E9-A76C-2142-B7EB-628A8902C8A0}"/>
              </a:ext>
            </a:extLst>
          </p:cNvPr>
          <p:cNvSpPr/>
          <p:nvPr userDrawn="1"/>
        </p:nvSpPr>
        <p:spPr>
          <a:xfrm>
            <a:off x="4860469" y="2187788"/>
            <a:ext cx="2877051" cy="369332"/>
          </a:xfrm>
          <a:prstGeom prst="rect">
            <a:avLst/>
          </a:prstGeom>
          <a:noFill/>
        </p:spPr>
        <p:txBody>
          <a:bodyPr wrap="square">
            <a:spAutoFit/>
          </a:bodyPr>
          <a:lstStyle/>
          <a:p>
            <a:pPr algn="l"/>
            <a:r>
              <a:rPr lang="en-US" sz="1800" dirty="0">
                <a:solidFill>
                  <a:schemeClr val="bg2"/>
                </a:solidFill>
              </a:rPr>
              <a:t>Go to PASSsummit.com</a:t>
            </a:r>
          </a:p>
        </p:txBody>
      </p:sp>
      <p:grpSp>
        <p:nvGrpSpPr>
          <p:cNvPr id="30" name="Group 29">
            <a:extLst>
              <a:ext uri="{FF2B5EF4-FFF2-40B4-BE49-F238E27FC236}">
                <a16:creationId xmlns:a16="http://schemas.microsoft.com/office/drawing/2014/main" id="{2F31BBEC-67B0-504C-AD37-BEFC12D70FC5}"/>
              </a:ext>
            </a:extLst>
          </p:cNvPr>
          <p:cNvGrpSpPr/>
          <p:nvPr userDrawn="1"/>
        </p:nvGrpSpPr>
        <p:grpSpPr>
          <a:xfrm>
            <a:off x="4174398" y="2084423"/>
            <a:ext cx="573141" cy="573141"/>
            <a:chOff x="3933410" y="1933595"/>
            <a:chExt cx="573141" cy="573141"/>
          </a:xfrm>
        </p:grpSpPr>
        <p:sp>
          <p:nvSpPr>
            <p:cNvPr id="31" name="Oval 30">
              <a:extLst>
                <a:ext uri="{FF2B5EF4-FFF2-40B4-BE49-F238E27FC236}">
                  <a16:creationId xmlns:a16="http://schemas.microsoft.com/office/drawing/2014/main" id="{60E04198-69A2-AB47-92F5-30CE191EAA5A}"/>
                </a:ext>
              </a:extLst>
            </p:cNvPr>
            <p:cNvSpPr/>
            <p:nvPr/>
          </p:nvSpPr>
          <p:spPr>
            <a:xfrm>
              <a:off x="3933410" y="1933595"/>
              <a:ext cx="573141" cy="573141"/>
            </a:xfrm>
            <a:prstGeom prst="ellipse">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Shape 2683">
              <a:extLst>
                <a:ext uri="{FF2B5EF4-FFF2-40B4-BE49-F238E27FC236}">
                  <a16:creationId xmlns:a16="http://schemas.microsoft.com/office/drawing/2014/main" id="{76C8D58D-132E-2848-82B3-EA99238DAFF0}"/>
                </a:ext>
              </a:extLst>
            </p:cNvPr>
            <p:cNvSpPr/>
            <p:nvPr/>
          </p:nvSpPr>
          <p:spPr>
            <a:xfrm>
              <a:off x="4127945" y="2060689"/>
              <a:ext cx="235922" cy="326946"/>
            </a:xfrm>
            <a:custGeom>
              <a:avLst/>
              <a:gdLst/>
              <a:ahLst/>
              <a:cxnLst>
                <a:cxn ang="0">
                  <a:pos x="wd2" y="hd2"/>
                </a:cxn>
                <a:cxn ang="5400000">
                  <a:pos x="wd2" y="hd2"/>
                </a:cxn>
                <a:cxn ang="10800000">
                  <a:pos x="wd2" y="hd2"/>
                </a:cxn>
                <a:cxn ang="16200000">
                  <a:pos x="wd2" y="hd2"/>
                </a:cxn>
              </a:cxnLst>
              <a:rect l="0" t="0" r="r" b="b"/>
              <a:pathLst>
                <a:path w="21505" h="21528" extrusionOk="0">
                  <a:moveTo>
                    <a:pt x="13441" y="9294"/>
                  </a:moveTo>
                  <a:lnTo>
                    <a:pt x="13441" y="9784"/>
                  </a:lnTo>
                  <a:lnTo>
                    <a:pt x="1344" y="9784"/>
                  </a:lnTo>
                  <a:lnTo>
                    <a:pt x="1344" y="9294"/>
                  </a:lnTo>
                  <a:cubicBezTo>
                    <a:pt x="1344" y="7028"/>
                    <a:pt x="3696" y="5163"/>
                    <a:pt x="6720" y="4919"/>
                  </a:cubicBezTo>
                  <a:lnTo>
                    <a:pt x="6720" y="9784"/>
                  </a:lnTo>
                  <a:lnTo>
                    <a:pt x="8065" y="9784"/>
                  </a:lnTo>
                  <a:lnTo>
                    <a:pt x="8065" y="4919"/>
                  </a:lnTo>
                  <a:cubicBezTo>
                    <a:pt x="11089" y="5163"/>
                    <a:pt x="13441" y="7028"/>
                    <a:pt x="13441" y="9294"/>
                  </a:cubicBezTo>
                  <a:moveTo>
                    <a:pt x="13441" y="16145"/>
                  </a:moveTo>
                  <a:cubicBezTo>
                    <a:pt x="13441" y="18578"/>
                    <a:pt x="10733" y="20549"/>
                    <a:pt x="7393" y="20549"/>
                  </a:cubicBezTo>
                  <a:cubicBezTo>
                    <a:pt x="4052" y="20549"/>
                    <a:pt x="1344" y="18578"/>
                    <a:pt x="1344" y="16145"/>
                  </a:cubicBezTo>
                  <a:lnTo>
                    <a:pt x="1344" y="10762"/>
                  </a:lnTo>
                  <a:lnTo>
                    <a:pt x="13441" y="10762"/>
                  </a:lnTo>
                  <a:cubicBezTo>
                    <a:pt x="13441" y="10762"/>
                    <a:pt x="13441" y="16145"/>
                    <a:pt x="13441" y="16145"/>
                  </a:cubicBezTo>
                  <a:close/>
                  <a:moveTo>
                    <a:pt x="21134" y="48"/>
                  </a:moveTo>
                  <a:cubicBezTo>
                    <a:pt x="20801" y="-72"/>
                    <a:pt x="20436" y="41"/>
                    <a:pt x="20232" y="268"/>
                  </a:cubicBezTo>
                  <a:cubicBezTo>
                    <a:pt x="18723" y="1944"/>
                    <a:pt x="16716" y="3504"/>
                    <a:pt x="13069" y="2006"/>
                  </a:cubicBezTo>
                  <a:cubicBezTo>
                    <a:pt x="10993" y="1153"/>
                    <a:pt x="9603" y="1431"/>
                    <a:pt x="8642" y="1862"/>
                  </a:cubicBezTo>
                  <a:cubicBezTo>
                    <a:pt x="7655" y="2307"/>
                    <a:pt x="6969" y="3089"/>
                    <a:pt x="6778" y="3935"/>
                  </a:cubicBezTo>
                  <a:cubicBezTo>
                    <a:pt x="2984" y="4162"/>
                    <a:pt x="0" y="6473"/>
                    <a:pt x="0" y="9294"/>
                  </a:cubicBezTo>
                  <a:lnTo>
                    <a:pt x="0" y="16145"/>
                  </a:lnTo>
                  <a:cubicBezTo>
                    <a:pt x="0" y="19118"/>
                    <a:pt x="3310" y="21528"/>
                    <a:pt x="7393" y="21528"/>
                  </a:cubicBezTo>
                  <a:cubicBezTo>
                    <a:pt x="11475" y="21528"/>
                    <a:pt x="14785" y="19118"/>
                    <a:pt x="14785" y="16145"/>
                  </a:cubicBezTo>
                  <a:lnTo>
                    <a:pt x="14785" y="9294"/>
                  </a:lnTo>
                  <a:cubicBezTo>
                    <a:pt x="14785" y="6507"/>
                    <a:pt x="11875" y="4215"/>
                    <a:pt x="8146" y="3940"/>
                  </a:cubicBezTo>
                  <a:cubicBezTo>
                    <a:pt x="8301" y="3479"/>
                    <a:pt x="8690" y="2991"/>
                    <a:pt x="9348" y="2695"/>
                  </a:cubicBezTo>
                  <a:cubicBezTo>
                    <a:pt x="10308" y="2263"/>
                    <a:pt x="10946" y="2328"/>
                    <a:pt x="12468" y="2882"/>
                  </a:cubicBezTo>
                  <a:cubicBezTo>
                    <a:pt x="15022" y="3811"/>
                    <a:pt x="16657" y="3572"/>
                    <a:pt x="17947" y="3206"/>
                  </a:cubicBezTo>
                  <a:cubicBezTo>
                    <a:pt x="19526" y="2759"/>
                    <a:pt x="20650" y="1847"/>
                    <a:pt x="21434" y="705"/>
                  </a:cubicBezTo>
                  <a:cubicBezTo>
                    <a:pt x="21600" y="463"/>
                    <a:pt x="21466" y="170"/>
                    <a:pt x="21134" y="48"/>
                  </a:cubicBezTo>
                  <a:moveTo>
                    <a:pt x="7393" y="18592"/>
                  </a:moveTo>
                  <a:cubicBezTo>
                    <a:pt x="8134" y="18592"/>
                    <a:pt x="8737" y="18153"/>
                    <a:pt x="8737" y="17613"/>
                  </a:cubicBezTo>
                  <a:cubicBezTo>
                    <a:pt x="8737" y="17073"/>
                    <a:pt x="8134" y="16635"/>
                    <a:pt x="7393" y="16635"/>
                  </a:cubicBezTo>
                  <a:cubicBezTo>
                    <a:pt x="6650" y="16635"/>
                    <a:pt x="6048" y="17073"/>
                    <a:pt x="6048" y="17613"/>
                  </a:cubicBezTo>
                  <a:cubicBezTo>
                    <a:pt x="6048" y="18153"/>
                    <a:pt x="6650" y="18592"/>
                    <a:pt x="7393" y="18592"/>
                  </a:cubicBezTo>
                </a:path>
              </a:pathLst>
            </a:custGeom>
            <a:solidFill>
              <a:schemeClr val="accent1"/>
            </a:solidFill>
            <a:ln w="12700">
              <a:noFill/>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grpSp>
      <p:grpSp>
        <p:nvGrpSpPr>
          <p:cNvPr id="33" name="Group 32">
            <a:extLst>
              <a:ext uri="{FF2B5EF4-FFF2-40B4-BE49-F238E27FC236}">
                <a16:creationId xmlns:a16="http://schemas.microsoft.com/office/drawing/2014/main" id="{E767A487-0371-EA48-8506-C81E63DF8C5B}"/>
              </a:ext>
            </a:extLst>
          </p:cNvPr>
          <p:cNvGrpSpPr/>
          <p:nvPr userDrawn="1"/>
        </p:nvGrpSpPr>
        <p:grpSpPr>
          <a:xfrm>
            <a:off x="4174398" y="2970583"/>
            <a:ext cx="573141" cy="573141"/>
            <a:chOff x="3933410" y="2669656"/>
            <a:chExt cx="573141" cy="573141"/>
          </a:xfrm>
        </p:grpSpPr>
        <p:sp>
          <p:nvSpPr>
            <p:cNvPr id="34" name="Oval 33">
              <a:extLst>
                <a:ext uri="{FF2B5EF4-FFF2-40B4-BE49-F238E27FC236}">
                  <a16:creationId xmlns:a16="http://schemas.microsoft.com/office/drawing/2014/main" id="{F57120D1-AB88-354F-AE5B-804BE69390F6}"/>
                </a:ext>
              </a:extLst>
            </p:cNvPr>
            <p:cNvSpPr/>
            <p:nvPr/>
          </p:nvSpPr>
          <p:spPr>
            <a:xfrm>
              <a:off x="3933410" y="2669656"/>
              <a:ext cx="573141" cy="573141"/>
            </a:xfrm>
            <a:prstGeom prst="ellipse">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Shape 2847">
              <a:extLst>
                <a:ext uri="{FF2B5EF4-FFF2-40B4-BE49-F238E27FC236}">
                  <a16:creationId xmlns:a16="http://schemas.microsoft.com/office/drawing/2014/main" id="{7624E5C2-42FF-2A46-9DEC-5559F03536A9}"/>
                </a:ext>
              </a:extLst>
            </p:cNvPr>
            <p:cNvSpPr/>
            <p:nvPr/>
          </p:nvSpPr>
          <p:spPr>
            <a:xfrm>
              <a:off x="4077267" y="2820968"/>
              <a:ext cx="283471" cy="283471"/>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6"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7673"/>
                  </a:moveTo>
                  <a:cubicBezTo>
                    <a:pt x="13610" y="17673"/>
                    <a:pt x="13488" y="17728"/>
                    <a:pt x="13398" y="17817"/>
                  </a:cubicBezTo>
                  <a:lnTo>
                    <a:pt x="11291" y="19924"/>
                  </a:lnTo>
                  <a:lnTo>
                    <a:pt x="11291" y="8346"/>
                  </a:lnTo>
                  <a:cubicBezTo>
                    <a:pt x="11291" y="8074"/>
                    <a:pt x="11071" y="7855"/>
                    <a:pt x="10800" y="7855"/>
                  </a:cubicBezTo>
                  <a:cubicBezTo>
                    <a:pt x="10529" y="7855"/>
                    <a:pt x="10309" y="8074"/>
                    <a:pt x="10309" y="8346"/>
                  </a:cubicBezTo>
                  <a:lnTo>
                    <a:pt x="10309" y="19924"/>
                  </a:lnTo>
                  <a:lnTo>
                    <a:pt x="8202" y="17817"/>
                  </a:lnTo>
                  <a:cubicBezTo>
                    <a:pt x="8113" y="17728"/>
                    <a:pt x="7990" y="17673"/>
                    <a:pt x="7855" y="17673"/>
                  </a:cubicBezTo>
                  <a:cubicBezTo>
                    <a:pt x="7583" y="17673"/>
                    <a:pt x="7364" y="17893"/>
                    <a:pt x="7364" y="18164"/>
                  </a:cubicBezTo>
                  <a:cubicBezTo>
                    <a:pt x="7364" y="18300"/>
                    <a:pt x="7419" y="18422"/>
                    <a:pt x="7507" y="18511"/>
                  </a:cubicBezTo>
                  <a:lnTo>
                    <a:pt x="10453" y="21456"/>
                  </a:lnTo>
                  <a:cubicBezTo>
                    <a:pt x="10542" y="21545"/>
                    <a:pt x="10664"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path>
              </a:pathLst>
            </a:custGeom>
            <a:solidFill>
              <a:schemeClr val="accent1"/>
            </a:solidFill>
            <a:ln w="12700">
              <a:noFill/>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grpSp>
      <p:grpSp>
        <p:nvGrpSpPr>
          <p:cNvPr id="36" name="Group 35">
            <a:extLst>
              <a:ext uri="{FF2B5EF4-FFF2-40B4-BE49-F238E27FC236}">
                <a16:creationId xmlns:a16="http://schemas.microsoft.com/office/drawing/2014/main" id="{1A84A1F6-DD42-0B43-8505-FDB877FA78BF}"/>
              </a:ext>
            </a:extLst>
          </p:cNvPr>
          <p:cNvGrpSpPr/>
          <p:nvPr userDrawn="1"/>
        </p:nvGrpSpPr>
        <p:grpSpPr>
          <a:xfrm>
            <a:off x="4174398" y="3820168"/>
            <a:ext cx="573141" cy="573141"/>
            <a:chOff x="3933410" y="3421996"/>
            <a:chExt cx="573141" cy="573141"/>
          </a:xfrm>
        </p:grpSpPr>
        <p:sp>
          <p:nvSpPr>
            <p:cNvPr id="37" name="Oval 36">
              <a:extLst>
                <a:ext uri="{FF2B5EF4-FFF2-40B4-BE49-F238E27FC236}">
                  <a16:creationId xmlns:a16="http://schemas.microsoft.com/office/drawing/2014/main" id="{DAD6F350-EAC1-FF42-9C91-3C8D12AFAD81}"/>
                </a:ext>
              </a:extLst>
            </p:cNvPr>
            <p:cNvSpPr/>
            <p:nvPr/>
          </p:nvSpPr>
          <p:spPr>
            <a:xfrm>
              <a:off x="3933410" y="3421996"/>
              <a:ext cx="573141" cy="573141"/>
            </a:xfrm>
            <a:prstGeom prst="ellipse">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Shape 2643">
              <a:extLst>
                <a:ext uri="{FF2B5EF4-FFF2-40B4-BE49-F238E27FC236}">
                  <a16:creationId xmlns:a16="http://schemas.microsoft.com/office/drawing/2014/main" id="{A2A5F5A0-F625-9243-9E3F-8F65E1FAB1A3}"/>
                </a:ext>
              </a:extLst>
            </p:cNvPr>
            <p:cNvSpPr/>
            <p:nvPr/>
          </p:nvSpPr>
          <p:spPr>
            <a:xfrm>
              <a:off x="4138105" y="3552995"/>
              <a:ext cx="167157" cy="30645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1"/>
            </a:solidFill>
            <a:ln w="12700">
              <a:noFill/>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grpSp>
      <p:sp>
        <p:nvSpPr>
          <p:cNvPr id="39" name="Rounded Rectangle 38">
            <a:extLst>
              <a:ext uri="{FF2B5EF4-FFF2-40B4-BE49-F238E27FC236}">
                <a16:creationId xmlns:a16="http://schemas.microsoft.com/office/drawing/2014/main" id="{AEB58C0D-06AA-5749-A1E0-A4E1CA8E78C9}"/>
              </a:ext>
            </a:extLst>
          </p:cNvPr>
          <p:cNvSpPr/>
          <p:nvPr userDrawn="1"/>
        </p:nvSpPr>
        <p:spPr>
          <a:xfrm>
            <a:off x="4159384" y="1268927"/>
            <a:ext cx="2399002" cy="299628"/>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spc="300" dirty="0">
                <a:solidFill>
                  <a:schemeClr val="bg2"/>
                </a:solidFill>
              </a:rPr>
              <a:t>3 WAYS TO ACCESS</a:t>
            </a:r>
          </a:p>
        </p:txBody>
      </p:sp>
    </p:spTree>
    <p:extLst>
      <p:ext uri="{BB962C8B-B14F-4D97-AF65-F5344CB8AC3E}">
        <p14:creationId xmlns:p14="http://schemas.microsoft.com/office/powerpoint/2010/main" val="41259005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peaker Slide">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4C2DC2A-7AD3-6F4B-9793-4D46F9B9B04A}"/>
              </a:ext>
            </a:extLst>
          </p:cNvPr>
          <p:cNvGrpSpPr/>
          <p:nvPr userDrawn="1"/>
        </p:nvGrpSpPr>
        <p:grpSpPr>
          <a:xfrm>
            <a:off x="4572000" y="182880"/>
            <a:ext cx="4389120" cy="4777740"/>
            <a:chOff x="4572000" y="182880"/>
            <a:chExt cx="4389120" cy="4777740"/>
          </a:xfrm>
          <a:solidFill>
            <a:schemeClr val="bg2">
              <a:lumMod val="95000"/>
            </a:schemeClr>
          </a:solidFill>
        </p:grpSpPr>
        <p:sp>
          <p:nvSpPr>
            <p:cNvPr id="24" name="Parallelogram 23">
              <a:extLst>
                <a:ext uri="{FF2B5EF4-FFF2-40B4-BE49-F238E27FC236}">
                  <a16:creationId xmlns:a16="http://schemas.microsoft.com/office/drawing/2014/main" id="{15719CD6-287E-7D46-B37C-232F9862A08E}"/>
                </a:ext>
              </a:extLst>
            </p:cNvPr>
            <p:cNvSpPr/>
            <p:nvPr/>
          </p:nvSpPr>
          <p:spPr>
            <a:xfrm>
              <a:off x="4572000" y="182881"/>
              <a:ext cx="3762704" cy="4777739"/>
            </a:xfrm>
            <a:prstGeom prst="parallelogram">
              <a:avLst>
                <a:gd name="adj" fmla="val 2174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6866752-5609-3E49-AD8F-EEFDD00C0097}"/>
                </a:ext>
              </a:extLst>
            </p:cNvPr>
            <p:cNvSpPr/>
            <p:nvPr/>
          </p:nvSpPr>
          <p:spPr>
            <a:xfrm flipH="1">
              <a:off x="6318988" y="182880"/>
              <a:ext cx="2642132" cy="47777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Picture Placeholder 2">
            <a:extLst>
              <a:ext uri="{FF2B5EF4-FFF2-40B4-BE49-F238E27FC236}">
                <a16:creationId xmlns:a16="http://schemas.microsoft.com/office/drawing/2014/main" id="{CD971758-2E52-4942-A1B8-B4035CEF862D}"/>
              </a:ext>
            </a:extLst>
          </p:cNvPr>
          <p:cNvSpPr>
            <a:spLocks noGrp="1"/>
          </p:cNvSpPr>
          <p:nvPr>
            <p:ph type="pic" sz="quarter" idx="10" hasCustomPrompt="1"/>
          </p:nvPr>
        </p:nvSpPr>
        <p:spPr>
          <a:xfrm>
            <a:off x="350838" y="385763"/>
            <a:ext cx="1443037" cy="1443037"/>
          </a:xfrm>
          <a:prstGeom prst="ellipse">
            <a:avLst/>
          </a:prstGeom>
          <a:solidFill>
            <a:schemeClr val="bg1"/>
          </a:solidFill>
        </p:spPr>
        <p:txBody>
          <a:bodyPr anchor="ctr"/>
          <a:lstStyle>
            <a:lvl1pPr algn="ctr">
              <a:defRPr sz="1050">
                <a:solidFill>
                  <a:schemeClr val="bg2"/>
                </a:solidFill>
              </a:defRPr>
            </a:lvl1pPr>
          </a:lstStyle>
          <a:p>
            <a:r>
              <a:rPr lang="en-US" dirty="0"/>
              <a:t>PLACE YOUR PHOTO HERE</a:t>
            </a:r>
          </a:p>
        </p:txBody>
      </p:sp>
      <p:sp>
        <p:nvSpPr>
          <p:cNvPr id="50" name="Title 1">
            <a:extLst>
              <a:ext uri="{FF2B5EF4-FFF2-40B4-BE49-F238E27FC236}">
                <a16:creationId xmlns:a16="http://schemas.microsoft.com/office/drawing/2014/main" id="{3D2AFCB0-B95D-F84C-91FE-5AA4A5FE4111}"/>
              </a:ext>
            </a:extLst>
          </p:cNvPr>
          <p:cNvSpPr>
            <a:spLocks noGrp="1"/>
          </p:cNvSpPr>
          <p:nvPr>
            <p:ph type="title" hasCustomPrompt="1"/>
          </p:nvPr>
        </p:nvSpPr>
        <p:spPr>
          <a:xfrm>
            <a:off x="291769" y="2005872"/>
            <a:ext cx="4083892" cy="447416"/>
          </a:xfrm>
          <a:prstGeom prst="rect">
            <a:avLst/>
          </a:prstGeom>
        </p:spPr>
        <p:txBody>
          <a:bodyPr/>
          <a:lstStyle>
            <a:lvl1pPr>
              <a:defRPr sz="3600" b="1" i="0">
                <a:latin typeface="Segoe UI Semibold" panose="020B0502040204020203" pitchFamily="34" charset="0"/>
                <a:cs typeface="Segoe UI Semibold" panose="020B0502040204020203" pitchFamily="34" charset="0"/>
              </a:defRPr>
            </a:lvl1pPr>
          </a:lstStyle>
          <a:p>
            <a:r>
              <a:rPr lang="en-US" dirty="0"/>
              <a:t>Speaker Name</a:t>
            </a:r>
          </a:p>
        </p:txBody>
      </p:sp>
      <p:sp>
        <p:nvSpPr>
          <p:cNvPr id="52" name="Text Placeholder 4">
            <a:extLst>
              <a:ext uri="{FF2B5EF4-FFF2-40B4-BE49-F238E27FC236}">
                <a16:creationId xmlns:a16="http://schemas.microsoft.com/office/drawing/2014/main" id="{4914BB13-04BF-404C-AA9E-28E69E1D6E27}"/>
              </a:ext>
            </a:extLst>
          </p:cNvPr>
          <p:cNvSpPr>
            <a:spLocks noGrp="1"/>
          </p:cNvSpPr>
          <p:nvPr>
            <p:ph type="body" sz="quarter" idx="11" hasCustomPrompt="1"/>
          </p:nvPr>
        </p:nvSpPr>
        <p:spPr>
          <a:xfrm>
            <a:off x="291769" y="2555550"/>
            <a:ext cx="4077744" cy="774700"/>
          </a:xfrm>
          <a:prstGeom prst="rect">
            <a:avLst/>
          </a:prstGeom>
        </p:spPr>
        <p:txBody>
          <a:bodyPr/>
          <a:lstStyle>
            <a:lvl1pPr>
              <a:lnSpc>
                <a:spcPct val="100000"/>
              </a:lnSpc>
              <a:defRPr sz="2400" b="1" i="0">
                <a:solidFill>
                  <a:schemeClr val="accent2"/>
                </a:solidFill>
                <a:latin typeface="Segoe UI Semibold" panose="020B0502040204020203" pitchFamily="34" charset="0"/>
                <a:cs typeface="Segoe UI Semibold" panose="020B0502040204020203" pitchFamily="34" charset="0"/>
              </a:defRPr>
            </a:lvl1pPr>
          </a:lstStyle>
          <a:p>
            <a:pPr lvl="0"/>
            <a:r>
              <a:rPr lang="en-US" dirty="0"/>
              <a:t>Title</a:t>
            </a:r>
            <a:br>
              <a:rPr lang="en-US" dirty="0"/>
            </a:br>
            <a:r>
              <a:rPr lang="en-US" dirty="0"/>
              <a:t>Company</a:t>
            </a:r>
          </a:p>
        </p:txBody>
      </p:sp>
      <p:sp>
        <p:nvSpPr>
          <p:cNvPr id="53" name="Text Placeholder 4">
            <a:extLst>
              <a:ext uri="{FF2B5EF4-FFF2-40B4-BE49-F238E27FC236}">
                <a16:creationId xmlns:a16="http://schemas.microsoft.com/office/drawing/2014/main" id="{F242CE12-E6F8-964F-9232-CEBB0225A8EA}"/>
              </a:ext>
            </a:extLst>
          </p:cNvPr>
          <p:cNvSpPr>
            <a:spLocks noGrp="1"/>
          </p:cNvSpPr>
          <p:nvPr>
            <p:ph type="body" sz="quarter" idx="12" hasCustomPrompt="1"/>
          </p:nvPr>
        </p:nvSpPr>
        <p:spPr>
          <a:xfrm>
            <a:off x="718103" y="3598578"/>
            <a:ext cx="3651410" cy="1068958"/>
          </a:xfrm>
          <a:prstGeom prst="rect">
            <a:avLst/>
          </a:prstGeom>
        </p:spPr>
        <p:txBody>
          <a:bodyPr/>
          <a:lstStyle>
            <a:lvl1pPr>
              <a:lnSpc>
                <a:spcPct val="100000"/>
              </a:lnSpc>
              <a:spcBef>
                <a:spcPts val="0"/>
              </a:spcBef>
              <a:spcAft>
                <a:spcPts val="900"/>
              </a:spcAft>
              <a:defRPr lang="en-US" sz="1800" b="0" i="0" kern="1200" dirty="0">
                <a:solidFill>
                  <a:schemeClr val="tx1"/>
                </a:solidFill>
                <a:latin typeface="+mn-lt"/>
                <a:ea typeface="+mn-ea"/>
                <a:cs typeface="Segoe UI Semilight" panose="020B0402040204020203" pitchFamily="34" charset="0"/>
              </a:defRPr>
            </a:lvl1pPr>
          </a:lstStyle>
          <a:p>
            <a:pPr lvl="0"/>
            <a:r>
              <a:rPr lang="en-US" dirty="0"/>
              <a:t>/</a:t>
            </a:r>
            <a:r>
              <a:rPr lang="en-US" dirty="0" err="1"/>
              <a:t>yourname</a:t>
            </a:r>
            <a:endParaRPr lang="en-US" dirty="0"/>
          </a:p>
          <a:p>
            <a:pPr lvl="0"/>
            <a:r>
              <a:rPr lang="en-US" dirty="0"/>
              <a:t>@</a:t>
            </a:r>
            <a:r>
              <a:rPr lang="en-US" dirty="0" err="1"/>
              <a:t>yourhandle</a:t>
            </a:r>
            <a:endParaRPr lang="en-US" dirty="0"/>
          </a:p>
          <a:p>
            <a:pPr lvl="0"/>
            <a:r>
              <a:rPr lang="en-US" dirty="0" err="1"/>
              <a:t>yourname</a:t>
            </a:r>
            <a:endParaRPr lang="en-US" dirty="0"/>
          </a:p>
        </p:txBody>
      </p:sp>
      <p:sp>
        <p:nvSpPr>
          <p:cNvPr id="61" name="Text Placeholder 6">
            <a:extLst>
              <a:ext uri="{FF2B5EF4-FFF2-40B4-BE49-F238E27FC236}">
                <a16:creationId xmlns:a16="http://schemas.microsoft.com/office/drawing/2014/main" id="{4C9BAD48-11ED-1C45-8E0B-00EE221E2613}"/>
              </a:ext>
            </a:extLst>
          </p:cNvPr>
          <p:cNvSpPr>
            <a:spLocks noGrp="1"/>
          </p:cNvSpPr>
          <p:nvPr>
            <p:ph type="body" sz="quarter" idx="15"/>
          </p:nvPr>
        </p:nvSpPr>
        <p:spPr>
          <a:xfrm>
            <a:off x="5629481" y="2750956"/>
            <a:ext cx="2998926" cy="1806855"/>
          </a:xfrm>
          <a:prstGeom prst="rect">
            <a:avLst/>
          </a:prstGeom>
        </p:spPr>
        <p:txBody>
          <a:bodyPr anchor="ctr"/>
          <a:lstStyle>
            <a:lvl1pPr>
              <a:spcBef>
                <a:spcPts val="0"/>
              </a:spcBef>
              <a:defRPr lang="en-US" sz="2400" kern="1200" spc="20" dirty="0">
                <a:solidFill>
                  <a:schemeClr val="tx1"/>
                </a:solidFill>
                <a:latin typeface="+mn-lt"/>
                <a:ea typeface="+mn-ea"/>
                <a:cs typeface="+mn-cs"/>
              </a:defRPr>
            </a:lvl1pPr>
          </a:lstStyle>
          <a:p>
            <a:pPr marL="0" lvl="0" algn="l" defTabSz="914400" rtl="0" eaLnBrk="1" latinLnBrk="0" hangingPunct="1">
              <a:spcAft>
                <a:spcPts val="3200"/>
              </a:spcAft>
              <a:defRPr/>
            </a:pPr>
            <a:r>
              <a:rPr lang="en-US" dirty="0"/>
              <a:t>Click to edit Master</a:t>
            </a:r>
          </a:p>
        </p:txBody>
      </p:sp>
      <p:sp>
        <p:nvSpPr>
          <p:cNvPr id="62" name="Text Placeholder 6">
            <a:extLst>
              <a:ext uri="{FF2B5EF4-FFF2-40B4-BE49-F238E27FC236}">
                <a16:creationId xmlns:a16="http://schemas.microsoft.com/office/drawing/2014/main" id="{E3F1CDDB-E2E2-5E44-A257-9D44C51E2CC4}"/>
              </a:ext>
            </a:extLst>
          </p:cNvPr>
          <p:cNvSpPr>
            <a:spLocks noGrp="1"/>
          </p:cNvSpPr>
          <p:nvPr>
            <p:ph type="body" sz="quarter" idx="16"/>
          </p:nvPr>
        </p:nvSpPr>
        <p:spPr>
          <a:xfrm>
            <a:off x="5629481" y="585656"/>
            <a:ext cx="2998926" cy="1806855"/>
          </a:xfrm>
          <a:prstGeom prst="rect">
            <a:avLst/>
          </a:prstGeom>
        </p:spPr>
        <p:txBody>
          <a:bodyPr anchor="ctr"/>
          <a:lstStyle>
            <a:lvl1pPr>
              <a:spcBef>
                <a:spcPts val="0"/>
              </a:spcBef>
              <a:defRPr lang="en-US" sz="2400" kern="1200" spc="20" dirty="0">
                <a:solidFill>
                  <a:schemeClr val="tx1"/>
                </a:solidFill>
                <a:latin typeface="+mn-lt"/>
                <a:ea typeface="+mn-ea"/>
                <a:cs typeface="+mn-cs"/>
              </a:defRPr>
            </a:lvl1pPr>
          </a:lstStyle>
          <a:p>
            <a:pPr marL="0" lvl="0" algn="l" defTabSz="914400" rtl="0" eaLnBrk="1" latinLnBrk="0" hangingPunct="1">
              <a:spcAft>
                <a:spcPts val="3200"/>
              </a:spcAft>
              <a:defRPr/>
            </a:pPr>
            <a:r>
              <a:rPr lang="en-US" dirty="0"/>
              <a:t>Click to edit Master</a:t>
            </a:r>
          </a:p>
        </p:txBody>
      </p:sp>
    </p:spTree>
    <p:extLst>
      <p:ext uri="{BB962C8B-B14F-4D97-AF65-F5344CB8AC3E}">
        <p14:creationId xmlns:p14="http://schemas.microsoft.com/office/powerpoint/2010/main" val="1038429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0282442C-BE09-DB46-99F0-F415A3B2793A}"/>
              </a:ext>
            </a:extLst>
          </p:cNvPr>
          <p:cNvGrpSpPr/>
          <p:nvPr userDrawn="1"/>
        </p:nvGrpSpPr>
        <p:grpSpPr>
          <a:xfrm>
            <a:off x="1902459" y="182880"/>
            <a:ext cx="7058661" cy="4777740"/>
            <a:chOff x="3153809" y="182880"/>
            <a:chExt cx="7058661" cy="4777740"/>
          </a:xfrm>
        </p:grpSpPr>
        <p:sp>
          <p:nvSpPr>
            <p:cNvPr id="14" name="Parallelogram 13">
              <a:extLst>
                <a:ext uri="{FF2B5EF4-FFF2-40B4-BE49-F238E27FC236}">
                  <a16:creationId xmlns:a16="http://schemas.microsoft.com/office/drawing/2014/main" id="{84F7E35A-5865-724F-A4DB-B5398C9A9264}"/>
                </a:ext>
              </a:extLst>
            </p:cNvPr>
            <p:cNvSpPr/>
            <p:nvPr/>
          </p:nvSpPr>
          <p:spPr>
            <a:xfrm>
              <a:off x="3153809" y="182881"/>
              <a:ext cx="4894891" cy="4777739"/>
            </a:xfrm>
            <a:prstGeom prst="parallelogram">
              <a:avLst>
                <a:gd name="adj" fmla="val 1741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F6D6DE4-01A7-9D45-BACE-FE599BCDC8AE}"/>
                </a:ext>
              </a:extLst>
            </p:cNvPr>
            <p:cNvSpPr/>
            <p:nvPr/>
          </p:nvSpPr>
          <p:spPr>
            <a:xfrm flipH="1">
              <a:off x="6318988" y="182880"/>
              <a:ext cx="3893482" cy="4777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312744" y="437936"/>
            <a:ext cx="2131099" cy="960878"/>
          </a:xfrm>
          <a:prstGeom prst="rect">
            <a:avLst/>
          </a:prstGeom>
        </p:spPr>
        <p:txBody>
          <a:bodyPr/>
          <a:lstStyle>
            <a:lvl1pPr>
              <a:defRPr sz="3600" b="1" i="0">
                <a:latin typeface="Segoe UI Semibold" panose="020B0502040204020203" pitchFamily="34" charset="0"/>
                <a:cs typeface="Segoe UI Semibold" panose="020B0502040204020203" pitchFamily="34" charset="0"/>
              </a:defRPr>
            </a:lvl1pPr>
          </a:lstStyle>
          <a:p>
            <a:r>
              <a:rPr lang="en-US" dirty="0"/>
              <a:t>Title here</a:t>
            </a:r>
          </a:p>
        </p:txBody>
      </p:sp>
      <p:sp>
        <p:nvSpPr>
          <p:cNvPr id="12" name="Text Placeholder 11">
            <a:extLst>
              <a:ext uri="{FF2B5EF4-FFF2-40B4-BE49-F238E27FC236}">
                <a16:creationId xmlns:a16="http://schemas.microsoft.com/office/drawing/2014/main" id="{F64A4F44-F1FB-FC4A-B23B-359AF4D18A6D}"/>
              </a:ext>
            </a:extLst>
          </p:cNvPr>
          <p:cNvSpPr>
            <a:spLocks noGrp="1"/>
          </p:cNvSpPr>
          <p:nvPr>
            <p:ph type="body" sz="quarter" idx="10"/>
          </p:nvPr>
        </p:nvSpPr>
        <p:spPr>
          <a:xfrm>
            <a:off x="3073570" y="715437"/>
            <a:ext cx="5497512" cy="3902075"/>
          </a:xfrm>
          <a:prstGeom prst="rect">
            <a:avLst/>
          </a:prstGeom>
        </p:spPr>
        <p:txBody>
          <a:bodyPr/>
          <a:lstStyle>
            <a:lvl1pPr marL="342900" indent="-342900" algn="l" defTabSz="914400" rtl="0" eaLnBrk="1" latinLnBrk="0" hangingPunct="1">
              <a:spcBef>
                <a:spcPts val="0"/>
              </a:spcBef>
              <a:spcAft>
                <a:spcPts val="1600"/>
              </a:spcAft>
              <a:buClr>
                <a:schemeClr val="accent1"/>
              </a:buClr>
              <a:buFont typeface="+mj-lt"/>
              <a:buAutoNum type="arabicPeriod"/>
              <a:defRPr lang="en-US" sz="2400" kern="1200" dirty="0" smtClean="0">
                <a:solidFill>
                  <a:schemeClr val="bg2"/>
                </a:solidFill>
                <a:latin typeface="+mn-lt"/>
                <a:ea typeface="+mn-ea"/>
                <a:cs typeface="+mn-cs"/>
              </a:defRPr>
            </a:lvl1pPr>
            <a:lvl2pPr marL="457200" indent="-457200">
              <a:spcBef>
                <a:spcPts val="0"/>
              </a:spcBef>
              <a:spcAft>
                <a:spcPts val="1600"/>
              </a:spcAft>
              <a:buFont typeface="+mj-lt"/>
              <a:buAutoNum type="arabicPeriod"/>
              <a:defRPr/>
            </a:lvl2pPr>
          </a:lstStyle>
          <a:p>
            <a:pPr lvl="0"/>
            <a:r>
              <a:rPr lang="en-US" dirty="0"/>
              <a:t>Click to edit Master text styles</a:t>
            </a:r>
          </a:p>
        </p:txBody>
      </p:sp>
    </p:spTree>
    <p:extLst>
      <p:ext uri="{BB962C8B-B14F-4D97-AF65-F5344CB8AC3E}">
        <p14:creationId xmlns:p14="http://schemas.microsoft.com/office/powerpoint/2010/main" val="3469513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666133-B261-8846-94EF-A8061DB2282F}"/>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1571" r="19477" b="8517"/>
          <a:stretch/>
        </p:blipFill>
        <p:spPr>
          <a:xfrm>
            <a:off x="4359729" y="202012"/>
            <a:ext cx="4596134" cy="4755005"/>
          </a:xfrm>
          <a:prstGeom prst="rect">
            <a:avLst/>
          </a:prstGeom>
        </p:spPr>
      </p:pic>
      <p:sp>
        <p:nvSpPr>
          <p:cNvPr id="4" name="Parallelogram 3">
            <a:extLst>
              <a:ext uri="{FF2B5EF4-FFF2-40B4-BE49-F238E27FC236}">
                <a16:creationId xmlns:a16="http://schemas.microsoft.com/office/drawing/2014/main" id="{AE7BA9EE-E981-FD49-945F-E00CC157B779}"/>
              </a:ext>
            </a:extLst>
          </p:cNvPr>
          <p:cNvSpPr/>
          <p:nvPr userDrawn="1"/>
        </p:nvSpPr>
        <p:spPr>
          <a:xfrm rot="10800000">
            <a:off x="509007" y="182880"/>
            <a:ext cx="4894891" cy="4777739"/>
          </a:xfrm>
          <a:prstGeom prst="parallelogram">
            <a:avLst>
              <a:gd name="adj" fmla="val 174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3BBEE66-B951-1F4E-8D8F-354A19077B4F}"/>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24736" y="-446212"/>
            <a:ext cx="2706136" cy="2706136"/>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291769" y="2579514"/>
            <a:ext cx="4046985" cy="1567656"/>
          </a:xfrm>
          <a:prstGeom prst="rect">
            <a:avLst/>
          </a:prstGeom>
        </p:spPr>
        <p:txBody>
          <a:bodyPr/>
          <a:lstStyle>
            <a:lvl1pPr>
              <a:lnSpc>
                <a:spcPct val="100000"/>
              </a:lnSpc>
              <a:defRPr sz="4000" b="1" i="0">
                <a:latin typeface="Segoe UI Semibold" panose="020B0502040204020203" pitchFamily="34" charset="0"/>
                <a:cs typeface="Segoe UI Semibold" panose="020B0502040204020203"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2770348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5178DF-0BC1-CB40-926D-B10DA482A96C}"/>
              </a:ext>
            </a:extLst>
          </p:cNvPr>
          <p:cNvPicPr>
            <a:picLocks noChangeAspect="1"/>
          </p:cNvPicPr>
          <p:nvPr userDrawn="1"/>
        </p:nvPicPr>
        <p:blipFill rotWithShape="1">
          <a:blip r:embed="rId22" cstate="print">
            <a:extLst>
              <a:ext uri="{28A0092B-C50C-407E-A947-70E740481C1C}">
                <a14:useLocalDpi xmlns:a14="http://schemas.microsoft.com/office/drawing/2010/main"/>
              </a:ext>
            </a:extLst>
          </a:blip>
          <a:srcRect/>
          <a:stretch/>
        </p:blipFill>
        <p:spPr>
          <a:xfrm>
            <a:off x="8408614" y="4761210"/>
            <a:ext cx="490258" cy="199409"/>
          </a:xfrm>
          <a:prstGeom prst="rect">
            <a:avLst/>
          </a:prstGeom>
        </p:spPr>
      </p:pic>
    </p:spTree>
    <p:extLst>
      <p:ext uri="{BB962C8B-B14F-4D97-AF65-F5344CB8AC3E}">
        <p14:creationId xmlns:p14="http://schemas.microsoft.com/office/powerpoint/2010/main" val="4065379441"/>
      </p:ext>
    </p:extLst>
  </p:cSld>
  <p:clrMap bg1="lt1" tx1="dk1" bg2="lt2" tx2="dk2" accent1="accent1" accent2="accent2" accent3="accent3" accent4="accent4" accent5="accent5" accent6="accent6" hlink="hlink" folHlink="folHlink"/>
  <p:sldLayoutIdLst>
    <p:sldLayoutId id="2147483712" r:id="rId1"/>
    <p:sldLayoutId id="2147483711" r:id="rId2"/>
    <p:sldLayoutId id="2147483713" r:id="rId3"/>
    <p:sldLayoutId id="2147483715" r:id="rId4"/>
    <p:sldLayoutId id="2147483716" r:id="rId5"/>
    <p:sldLayoutId id="2147483717" r:id="rId6"/>
    <p:sldLayoutId id="2147483718" r:id="rId7"/>
    <p:sldLayoutId id="2147483714" r:id="rId8"/>
    <p:sldLayoutId id="2147483705" r:id="rId9"/>
    <p:sldLayoutId id="2147483691" r:id="rId10"/>
    <p:sldLayoutId id="2147483692" r:id="rId11"/>
    <p:sldLayoutId id="2147483697" r:id="rId12"/>
    <p:sldLayoutId id="2147483678" r:id="rId13"/>
    <p:sldLayoutId id="2147483719" r:id="rId14"/>
    <p:sldLayoutId id="2147483720" r:id="rId15"/>
    <p:sldLayoutId id="2147483721" r:id="rId16"/>
    <p:sldLayoutId id="2147483722" r:id="rId17"/>
    <p:sldLayoutId id="2147483688" r:id="rId18"/>
    <p:sldLayoutId id="2147483723" r:id="rId19"/>
    <p:sldLayoutId id="2147483724" r:id="rId20"/>
  </p:sldLayoutIdLst>
  <p:hf hdr="0" ftr="0" dt="0"/>
  <p:txStyles>
    <p:title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0" indent="0" algn="l" defTabSz="914400" rtl="0" eaLnBrk="1" latinLnBrk="0" hangingPunct="1">
        <a:spcBef>
          <a:spcPct val="20000"/>
        </a:spcBef>
        <a:buClr>
          <a:schemeClr val="accent3"/>
        </a:buClr>
        <a:buFont typeface="Arial"/>
        <a:buNone/>
        <a:defRPr sz="2400" b="0" i="0" kern="1200">
          <a:solidFill>
            <a:schemeClr val="tx1"/>
          </a:solidFill>
          <a:latin typeface="Segoe UI Semilight" panose="020B0402040204020203" pitchFamily="34" charset="0"/>
          <a:ea typeface="+mn-ea"/>
          <a:cs typeface="Segoe UI Semilight" panose="020B0402040204020203" pitchFamily="34" charset="0"/>
        </a:defRPr>
      </a:lvl1pPr>
      <a:lvl2pPr marL="342900" indent="-342900" algn="l" defTabSz="914400" rtl="0" eaLnBrk="1" latinLnBrk="0" hangingPunct="1">
        <a:spcBef>
          <a:spcPct val="20000"/>
        </a:spcBef>
        <a:buClr>
          <a:schemeClr val="accent3"/>
        </a:buClr>
        <a:buFont typeface="Arial"/>
        <a:buChar char="•"/>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638175"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922338" indent="-342900" algn="l" defTabSz="914400" rtl="0" eaLnBrk="1" latinLnBrk="0" hangingPunct="1">
        <a:spcBef>
          <a:spcPct val="20000"/>
        </a:spcBef>
        <a:buClr>
          <a:schemeClr val="accent3"/>
        </a:buClr>
        <a:buFont typeface="Arial"/>
        <a:buChar char="•"/>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189038" indent="-342900" algn="l" defTabSz="914400" rtl="0" eaLnBrk="1" latinLnBrk="0" hangingPunct="1">
        <a:spcBef>
          <a:spcPct val="20000"/>
        </a:spcBef>
        <a:buClr>
          <a:schemeClr val="accent3"/>
        </a:buClr>
        <a:buFont typeface="Arial"/>
        <a:buChar char="•"/>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26.gif"/><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xml"/><Relationship Id="rId1" Type="http://schemas.openxmlformats.org/officeDocument/2006/relationships/slideLayout" Target="../slideLayouts/slideLayout20.xml"/><Relationship Id="rId4" Type="http://schemas.openxmlformats.org/officeDocument/2006/relationships/image" Target="../media/image2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image" Target="../media/image29.gif"/><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50.xml.rels><?xml version="1.0" encoding="UTF-8" standalone="yes"?>
<Relationships xmlns="http://schemas.openxmlformats.org/package/2006/relationships"><Relationship Id="rId3" Type="http://schemas.openxmlformats.org/officeDocument/2006/relationships/hyperlink" Target="http://www.freeos.com/guides/lsst/" TargetMode="External"/><Relationship Id="rId2" Type="http://schemas.openxmlformats.org/officeDocument/2006/relationships/hyperlink" Target="https://dbakevlar.com/2019/04/writing-linux-scripts-part-i/" TargetMode="External"/><Relationship Id="rId1" Type="http://schemas.openxmlformats.org/officeDocument/2006/relationships/slideLayout" Target="../slideLayouts/slideLayout11.xml"/><Relationship Id="rId5" Type="http://schemas.openxmlformats.org/officeDocument/2006/relationships/hyperlink" Target="https://linuxconfig.org/bash-scripting-tutorial" TargetMode="External"/><Relationship Id="rId4" Type="http://schemas.openxmlformats.org/officeDocument/2006/relationships/hyperlink" Target="https://www.edx.org/course/programming-in-c-advanced-data-types"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bakevlar/Summit2019" TargetMode="External"/><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AFC22A-6496-E745-A231-543E4C153F7C}"/>
              </a:ext>
            </a:extLst>
          </p:cNvPr>
          <p:cNvSpPr>
            <a:spLocks noGrp="1"/>
          </p:cNvSpPr>
          <p:nvPr>
            <p:ph type="title"/>
          </p:nvPr>
        </p:nvSpPr>
        <p:spPr>
          <a:xfrm>
            <a:off x="404611" y="2659753"/>
            <a:ext cx="5597115" cy="614029"/>
          </a:xfrm>
        </p:spPr>
        <p:txBody>
          <a:bodyPr/>
          <a:lstStyle/>
          <a:p>
            <a:r>
              <a:rPr lang="en-US" dirty="0"/>
              <a:t>Empowering the SQL Server Professional with Linux Scripting</a:t>
            </a:r>
          </a:p>
        </p:txBody>
      </p:sp>
      <p:sp>
        <p:nvSpPr>
          <p:cNvPr id="3" name="Text Placeholder 2">
            <a:extLst>
              <a:ext uri="{FF2B5EF4-FFF2-40B4-BE49-F238E27FC236}">
                <a16:creationId xmlns:a16="http://schemas.microsoft.com/office/drawing/2014/main" id="{5A7296E9-8CA3-934E-A079-3869DD5ADBBD}"/>
              </a:ext>
            </a:extLst>
          </p:cNvPr>
          <p:cNvSpPr>
            <a:spLocks noGrp="1"/>
          </p:cNvSpPr>
          <p:nvPr>
            <p:ph type="body" sz="quarter" idx="22"/>
          </p:nvPr>
        </p:nvSpPr>
        <p:spPr>
          <a:xfrm>
            <a:off x="404611" y="4377644"/>
            <a:ext cx="5361151" cy="390525"/>
          </a:xfrm>
        </p:spPr>
        <p:txBody>
          <a:bodyPr/>
          <a:lstStyle/>
          <a:p>
            <a:r>
              <a:rPr lang="en-US" sz="2000" dirty="0"/>
              <a:t>Kellyn Gorman, </a:t>
            </a:r>
          </a:p>
          <a:p>
            <a:r>
              <a:rPr lang="en-US" sz="2000" dirty="0"/>
              <a:t>Azure Data Platform Architect</a:t>
            </a:r>
          </a:p>
          <a:p>
            <a:r>
              <a:rPr lang="en-US" sz="2000" dirty="0"/>
              <a:t>Microsoft</a:t>
            </a:r>
          </a:p>
        </p:txBody>
      </p:sp>
    </p:spTree>
    <p:extLst>
      <p:ext uri="{BB962C8B-B14F-4D97-AF65-F5344CB8AC3E}">
        <p14:creationId xmlns:p14="http://schemas.microsoft.com/office/powerpoint/2010/main" val="1798507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1AF18-DAC9-463E-A200-7DD40805F34D}"/>
              </a:ext>
            </a:extLst>
          </p:cNvPr>
          <p:cNvSpPr>
            <a:spLocks noGrp="1"/>
          </p:cNvSpPr>
          <p:nvPr>
            <p:ph type="title"/>
          </p:nvPr>
        </p:nvSpPr>
        <p:spPr>
          <a:prstGeom prst="rect">
            <a:avLst/>
          </a:prstGeom>
        </p:spPr>
        <p:txBody>
          <a:bodyPr/>
          <a:lstStyle/>
          <a:p>
            <a:r>
              <a:rPr lang="en-US" dirty="0"/>
              <a:t>Writing a Script Should be…</a:t>
            </a:r>
          </a:p>
        </p:txBody>
      </p:sp>
      <p:sp>
        <p:nvSpPr>
          <p:cNvPr id="3" name="Content Placeholder 2">
            <a:extLst>
              <a:ext uri="{FF2B5EF4-FFF2-40B4-BE49-F238E27FC236}">
                <a16:creationId xmlns:a16="http://schemas.microsoft.com/office/drawing/2014/main" id="{55C1D643-7E8B-4A40-979F-658A7A3E3593}"/>
              </a:ext>
            </a:extLst>
          </p:cNvPr>
          <p:cNvSpPr>
            <a:spLocks noGrp="1"/>
          </p:cNvSpPr>
          <p:nvPr>
            <p:ph type="body" sz="quarter" idx="10"/>
          </p:nvPr>
        </p:nvSpPr>
        <p:spPr>
          <a:xfrm>
            <a:off x="312746" y="1572466"/>
            <a:ext cx="8481211" cy="390525"/>
          </a:xfrm>
        </p:spPr>
        <p:txBody>
          <a:bodyPr/>
          <a:lstStyle/>
          <a:p>
            <a:pPr marL="0" indent="0">
              <a:buNone/>
            </a:pPr>
            <a:r>
              <a:rPr lang="en-US" dirty="0">
                <a:latin typeface="Segoe UI Light" panose="020B0502040204020203" pitchFamily="34" charset="0"/>
                <a:cs typeface="Segoe UI Light" panose="020B0502040204020203" pitchFamily="34" charset="0"/>
              </a:rPr>
              <a:t>Like writing a paper.  It should include the following:</a:t>
            </a:r>
          </a:p>
          <a:p>
            <a:pPr marL="342900" indent="-34290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An Introduction</a:t>
            </a:r>
          </a:p>
          <a:p>
            <a:pPr marL="342900" indent="-34290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A Body</a:t>
            </a:r>
          </a:p>
          <a:p>
            <a:pPr marL="342900" indent="-34290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A Conclusion</a:t>
            </a:r>
          </a:p>
        </p:txBody>
      </p:sp>
      <p:sp>
        <p:nvSpPr>
          <p:cNvPr id="4" name="Slide Number Placeholder 3">
            <a:extLst>
              <a:ext uri="{FF2B5EF4-FFF2-40B4-BE49-F238E27FC236}">
                <a16:creationId xmlns:a16="http://schemas.microsoft.com/office/drawing/2014/main" id="{45F1621D-31BF-4A1C-ABE2-6F76820102A6}"/>
              </a:ext>
            </a:extLst>
          </p:cNvPr>
          <p:cNvSpPr>
            <a:spLocks noGrp="1"/>
          </p:cNvSpPr>
          <p:nvPr>
            <p:ph type="sldNum" sz="quarter" idx="4294967295"/>
          </p:nvPr>
        </p:nvSpPr>
        <p:spPr>
          <a:xfrm>
            <a:off x="0" y="0"/>
            <a:ext cx="0" cy="0"/>
          </a:xfrm>
        </p:spPr>
        <p:txBody>
          <a:bodyPr/>
          <a:lstStyle/>
          <a:p>
            <a:fld id="{BC146173-363F-4954-B333-5CDB7995CBA3}" type="slidenum">
              <a:rPr lang="en-US" smtClean="0"/>
              <a:t>10</a:t>
            </a:fld>
            <a:endParaRPr lang="en-US"/>
          </a:p>
        </p:txBody>
      </p:sp>
      <p:pic>
        <p:nvPicPr>
          <p:cNvPr id="6" name="Picture 5" descr="A close up of a logo&#10;&#10;Description automatically generated">
            <a:extLst>
              <a:ext uri="{FF2B5EF4-FFF2-40B4-BE49-F238E27FC236}">
                <a16:creationId xmlns:a16="http://schemas.microsoft.com/office/drawing/2014/main" id="{4DFA8ED9-4119-4D3B-9898-497214AC29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59639" y="2178126"/>
            <a:ext cx="2702747" cy="2702747"/>
          </a:xfrm>
          <a:prstGeom prst="rect">
            <a:avLst/>
          </a:prstGeom>
        </p:spPr>
      </p:pic>
    </p:spTree>
    <p:extLst>
      <p:ext uri="{BB962C8B-B14F-4D97-AF65-F5344CB8AC3E}">
        <p14:creationId xmlns:p14="http://schemas.microsoft.com/office/powerpoint/2010/main" val="1455031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EE9CB-C79F-4B23-915F-11A89F1141F9}"/>
              </a:ext>
            </a:extLst>
          </p:cNvPr>
          <p:cNvSpPr>
            <a:spLocks noGrp="1"/>
          </p:cNvSpPr>
          <p:nvPr>
            <p:ph type="title"/>
          </p:nvPr>
        </p:nvSpPr>
        <p:spPr>
          <a:xfrm>
            <a:off x="279639" y="2061860"/>
            <a:ext cx="8480066" cy="612956"/>
          </a:xfrm>
        </p:spPr>
        <p:txBody>
          <a:bodyPr/>
          <a:lstStyle/>
          <a:p>
            <a:r>
              <a:rPr lang="en-US" dirty="0">
                <a:solidFill>
                  <a:schemeClr val="accent2"/>
                </a:solidFill>
              </a:rPr>
              <a:t>The Introduction</a:t>
            </a:r>
          </a:p>
        </p:txBody>
      </p:sp>
      <p:sp>
        <p:nvSpPr>
          <p:cNvPr id="4" name="Slide Number Placeholder 3">
            <a:extLst>
              <a:ext uri="{FF2B5EF4-FFF2-40B4-BE49-F238E27FC236}">
                <a16:creationId xmlns:a16="http://schemas.microsoft.com/office/drawing/2014/main" id="{3E230F0B-80E6-4210-BCB4-68690E807DC9}"/>
              </a:ext>
            </a:extLst>
          </p:cNvPr>
          <p:cNvSpPr>
            <a:spLocks noGrp="1"/>
          </p:cNvSpPr>
          <p:nvPr>
            <p:ph type="sldNum" sz="quarter" idx="12"/>
          </p:nvPr>
        </p:nvSpPr>
        <p:spPr/>
        <p:txBody>
          <a:bodyPr/>
          <a:lstStyle/>
          <a:p>
            <a:fld id="{BC146173-363F-4954-B333-5CDB7995CBA3}" type="slidenum">
              <a:rPr lang="en-US" smtClean="0"/>
              <a:t>11</a:t>
            </a:fld>
            <a:endParaRPr lang="en-US"/>
          </a:p>
        </p:txBody>
      </p:sp>
      <p:pic>
        <p:nvPicPr>
          <p:cNvPr id="5" name="Picture 4" descr="A close up of a stool&#10;&#10;Description automatically generated">
            <a:extLst>
              <a:ext uri="{FF2B5EF4-FFF2-40B4-BE49-F238E27FC236}">
                <a16:creationId xmlns:a16="http://schemas.microsoft.com/office/drawing/2014/main" id="{98C073DE-4854-45B8-9BAD-79FA7CC44E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702" y="708799"/>
            <a:ext cx="4182120" cy="3528664"/>
          </a:xfrm>
          <a:prstGeom prst="rect">
            <a:avLst/>
          </a:prstGeom>
        </p:spPr>
      </p:pic>
    </p:spTree>
    <p:extLst>
      <p:ext uri="{BB962C8B-B14F-4D97-AF65-F5344CB8AC3E}">
        <p14:creationId xmlns:p14="http://schemas.microsoft.com/office/powerpoint/2010/main" val="361323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5BE3F-99B6-45B4-8812-16852E19E82A}"/>
              </a:ext>
            </a:extLst>
          </p:cNvPr>
          <p:cNvSpPr>
            <a:spLocks noGrp="1"/>
          </p:cNvSpPr>
          <p:nvPr>
            <p:ph type="title"/>
          </p:nvPr>
        </p:nvSpPr>
        <p:spPr/>
        <p:txBody>
          <a:bodyPr/>
          <a:lstStyle/>
          <a:p>
            <a:r>
              <a:rPr lang="en-US" dirty="0"/>
              <a:t>Set the Shell to Use	</a:t>
            </a:r>
          </a:p>
        </p:txBody>
      </p:sp>
      <p:sp>
        <p:nvSpPr>
          <p:cNvPr id="4" name="Text Placeholder 3">
            <a:extLst>
              <a:ext uri="{FF2B5EF4-FFF2-40B4-BE49-F238E27FC236}">
                <a16:creationId xmlns:a16="http://schemas.microsoft.com/office/drawing/2014/main" id="{7E98F61F-EC64-4EE5-B543-F14284D9E534}"/>
              </a:ext>
            </a:extLst>
          </p:cNvPr>
          <p:cNvSpPr>
            <a:spLocks noGrp="1"/>
          </p:cNvSpPr>
          <p:nvPr>
            <p:ph type="body" sz="quarter" idx="21"/>
          </p:nvPr>
        </p:nvSpPr>
        <p:spPr>
          <a:xfrm>
            <a:off x="312745" y="1807580"/>
            <a:ext cx="8481212" cy="2009430"/>
          </a:xfrm>
        </p:spPr>
        <p:txBody>
          <a:bodyPr/>
          <a:lstStyle/>
          <a:p>
            <a:r>
              <a:rPr lang="en-US" sz="1800" dirty="0"/>
              <a:t>Find out which shell is in use:</a:t>
            </a:r>
          </a:p>
          <a:p>
            <a:r>
              <a:rPr lang="en-US" sz="1800" dirty="0">
                <a:latin typeface="Courier New" panose="02070309020205020404" pitchFamily="49" charset="0"/>
                <a:cs typeface="Courier New" panose="02070309020205020404" pitchFamily="49" charset="0"/>
              </a:rPr>
              <a:t>which bash</a:t>
            </a:r>
          </a:p>
          <a:p>
            <a:endParaRPr lang="en-US" sz="1800" dirty="0"/>
          </a:p>
          <a:p>
            <a:r>
              <a:rPr lang="en-US" sz="1800" dirty="0"/>
              <a:t>Setting it in your script is done at the very first line of your script:</a:t>
            </a:r>
          </a:p>
          <a:p>
            <a:r>
              <a:rPr lang="en-US" sz="1800" dirty="0">
                <a:latin typeface="Courier New" panose="02070309020205020404" pitchFamily="49" charset="0"/>
                <a:cs typeface="Courier New" panose="02070309020205020404" pitchFamily="49" charset="0"/>
              </a:rPr>
              <a:t>#!/bin/bash</a:t>
            </a:r>
          </a:p>
          <a:p>
            <a:r>
              <a:rPr lang="en-US" sz="1800" dirty="0">
                <a:cs typeface="Courier New" panose="02070309020205020404" pitchFamily="49" charset="0"/>
              </a:rPr>
              <a:t>OR</a:t>
            </a:r>
          </a:p>
          <a:p>
            <a:r>
              <a:rPr lang="en-US" sz="1800" dirty="0">
                <a:latin typeface="Courier New" panose="02070309020205020404" pitchFamily="49" charset="0"/>
                <a:cs typeface="Courier New" panose="02070309020205020404" pitchFamily="49" charset="0"/>
              </a:rPr>
              <a:t>#!/bin/</a:t>
            </a:r>
            <a:r>
              <a:rPr lang="en-US" sz="1800" dirty="0" err="1">
                <a:latin typeface="Courier New" panose="02070309020205020404" pitchFamily="49" charset="0"/>
                <a:cs typeface="Courier New" panose="02070309020205020404" pitchFamily="49" charset="0"/>
              </a:rPr>
              <a:t>sh</a:t>
            </a:r>
            <a:r>
              <a:rPr lang="en-US" sz="1800" dirty="0">
                <a:latin typeface="Courier New" panose="02070309020205020404" pitchFamily="49" charset="0"/>
                <a:cs typeface="Courier New" panose="02070309020205020404" pitchFamily="49" charset="0"/>
              </a:rPr>
              <a:t>     -C Shell</a:t>
            </a:r>
          </a:p>
          <a:p>
            <a:r>
              <a:rPr lang="en-US" sz="1800" dirty="0">
                <a:latin typeface="Courier New" panose="02070309020205020404" pitchFamily="49" charset="0"/>
                <a:cs typeface="Courier New" panose="02070309020205020404" pitchFamily="49" charset="0"/>
              </a:rPr>
              <a:t>#!/bin/</a:t>
            </a:r>
            <a:r>
              <a:rPr lang="en-US" sz="1800" dirty="0" err="1">
                <a:latin typeface="Courier New" panose="02070309020205020404" pitchFamily="49" charset="0"/>
                <a:cs typeface="Courier New" panose="02070309020205020404" pitchFamily="49" charset="0"/>
              </a:rPr>
              <a:t>ksh</a:t>
            </a:r>
            <a:r>
              <a:rPr lang="en-US" sz="1800" dirty="0">
                <a:latin typeface="Courier New" panose="02070309020205020404" pitchFamily="49" charset="0"/>
                <a:cs typeface="Courier New" panose="02070309020205020404" pitchFamily="49" charset="0"/>
              </a:rPr>
              <a:t>    -Korn Shell</a:t>
            </a:r>
            <a:endParaRPr lang="en-US" sz="1800" dirty="0"/>
          </a:p>
        </p:txBody>
      </p:sp>
      <p:sp>
        <p:nvSpPr>
          <p:cNvPr id="6" name="Text Placeholder 5">
            <a:extLst>
              <a:ext uri="{FF2B5EF4-FFF2-40B4-BE49-F238E27FC236}">
                <a16:creationId xmlns:a16="http://schemas.microsoft.com/office/drawing/2014/main" id="{9549F19E-418A-43F1-9536-B62B99E97B53}"/>
              </a:ext>
            </a:extLst>
          </p:cNvPr>
          <p:cNvSpPr>
            <a:spLocks noGrp="1"/>
          </p:cNvSpPr>
          <p:nvPr>
            <p:ph type="body" sz="quarter" idx="10"/>
          </p:nvPr>
        </p:nvSpPr>
        <p:spPr>
          <a:xfrm>
            <a:off x="331394" y="1228795"/>
            <a:ext cx="8481211" cy="390525"/>
          </a:xfrm>
        </p:spPr>
        <p:txBody>
          <a:bodyPr/>
          <a:lstStyle/>
          <a:p>
            <a:r>
              <a:rPr lang="en-US" dirty="0"/>
              <a:t>For many Linux machines, there may be more than one:</a:t>
            </a:r>
          </a:p>
          <a:p>
            <a:endParaRPr lang="en-US" dirty="0"/>
          </a:p>
        </p:txBody>
      </p:sp>
    </p:spTree>
    <p:extLst>
      <p:ext uri="{BB962C8B-B14F-4D97-AF65-F5344CB8AC3E}">
        <p14:creationId xmlns:p14="http://schemas.microsoft.com/office/powerpoint/2010/main" val="42871488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374A9-9A2C-4745-893B-28DD373E5E3E}"/>
              </a:ext>
            </a:extLst>
          </p:cNvPr>
          <p:cNvSpPr>
            <a:spLocks noGrp="1"/>
          </p:cNvSpPr>
          <p:nvPr>
            <p:ph type="title"/>
          </p:nvPr>
        </p:nvSpPr>
        <p:spPr/>
        <p:txBody>
          <a:bodyPr/>
          <a:lstStyle/>
          <a:p>
            <a:r>
              <a:rPr lang="en-US" dirty="0"/>
              <a:t>What Happens If You Don’t?</a:t>
            </a:r>
          </a:p>
        </p:txBody>
      </p:sp>
      <p:sp>
        <p:nvSpPr>
          <p:cNvPr id="4" name="Text Placeholder 3">
            <a:extLst>
              <a:ext uri="{FF2B5EF4-FFF2-40B4-BE49-F238E27FC236}">
                <a16:creationId xmlns:a16="http://schemas.microsoft.com/office/drawing/2014/main" id="{F36792EB-11CA-4EA5-817F-AEE9598A180B}"/>
              </a:ext>
            </a:extLst>
          </p:cNvPr>
          <p:cNvSpPr>
            <a:spLocks noGrp="1"/>
          </p:cNvSpPr>
          <p:nvPr>
            <p:ph type="body" sz="quarter" idx="21"/>
          </p:nvPr>
        </p:nvSpPr>
        <p:spPr>
          <a:xfrm>
            <a:off x="331394" y="2091831"/>
            <a:ext cx="8481212" cy="2009430"/>
          </a:xfrm>
        </p:spPr>
        <p:txBody>
          <a:bodyPr/>
          <a:lstStyle/>
          <a:p>
            <a:r>
              <a:rPr lang="en-US" sz="1800" dirty="0">
                <a:latin typeface="Consolas" panose="020B0609020204030204" pitchFamily="49" charset="0"/>
                <a:cs typeface="Courier New" panose="02070309020205020404" pitchFamily="49" charset="0"/>
              </a:rPr>
              <a:t>./&lt;script name&gt;/</a:t>
            </a:r>
            <a:r>
              <a:rPr lang="en-US" sz="1800" dirty="0" err="1">
                <a:latin typeface="Consolas" panose="020B0609020204030204" pitchFamily="49" charset="0"/>
                <a:cs typeface="Courier New" panose="02070309020205020404" pitchFamily="49" charset="0"/>
              </a:rPr>
              <a:t>sh</a:t>
            </a:r>
            <a:r>
              <a:rPr lang="en-US" sz="1800" dirty="0">
                <a:latin typeface="Consolas" panose="020B0609020204030204" pitchFamily="49" charset="0"/>
                <a:cs typeface="Courier New" panose="02070309020205020404" pitchFamily="49" charset="0"/>
              </a:rPr>
              <a:t>  &lt;arg1&gt; &lt;arg2&gt;</a:t>
            </a:r>
          </a:p>
          <a:p>
            <a:endParaRPr lang="en-US" sz="1800" dirty="0"/>
          </a:p>
          <a:p>
            <a:r>
              <a:rPr lang="en-US" sz="1800" dirty="0"/>
              <a:t>Without shell set in script:</a:t>
            </a:r>
          </a:p>
          <a:p>
            <a:endParaRPr lang="en-US" sz="1800" dirty="0"/>
          </a:p>
          <a:p>
            <a:r>
              <a:rPr lang="en-US" sz="1800" dirty="0">
                <a:latin typeface="Consolas" panose="020B0609020204030204" pitchFamily="49" charset="0"/>
                <a:cs typeface="Courier New" panose="02070309020205020404" pitchFamily="49" charset="0"/>
              </a:rPr>
              <a:t>/bin/bash ./&lt;script name&gt;/</a:t>
            </a:r>
            <a:r>
              <a:rPr lang="en-US" sz="1800" dirty="0" err="1">
                <a:latin typeface="Consolas" panose="020B0609020204030204" pitchFamily="49" charset="0"/>
                <a:cs typeface="Courier New" panose="02070309020205020404" pitchFamily="49" charset="0"/>
              </a:rPr>
              <a:t>sh</a:t>
            </a:r>
            <a:r>
              <a:rPr lang="en-US" sz="1800" dirty="0">
                <a:latin typeface="Consolas" panose="020B0609020204030204" pitchFamily="49" charset="0"/>
                <a:cs typeface="Courier New" panose="02070309020205020404" pitchFamily="49" charset="0"/>
              </a:rPr>
              <a:t>  &lt;arg1&gt; &lt;arg2&gt;</a:t>
            </a:r>
          </a:p>
          <a:p>
            <a:endParaRPr lang="en-US" sz="1800" dirty="0"/>
          </a:p>
          <a:p>
            <a:r>
              <a:rPr lang="en-US" sz="1800" dirty="0"/>
              <a:t>The script must state what shell is to be used with the script EVERY TIME.</a:t>
            </a:r>
          </a:p>
          <a:p>
            <a:endParaRPr lang="en-US" sz="1800" dirty="0"/>
          </a:p>
        </p:txBody>
      </p:sp>
      <p:sp>
        <p:nvSpPr>
          <p:cNvPr id="3" name="Content Placeholder 2">
            <a:extLst>
              <a:ext uri="{FF2B5EF4-FFF2-40B4-BE49-F238E27FC236}">
                <a16:creationId xmlns:a16="http://schemas.microsoft.com/office/drawing/2014/main" id="{F21536DE-328D-46AB-91AB-B6FF811B3BB6}"/>
              </a:ext>
            </a:extLst>
          </p:cNvPr>
          <p:cNvSpPr>
            <a:spLocks noGrp="1"/>
          </p:cNvSpPr>
          <p:nvPr>
            <p:ph type="body" sz="quarter" idx="10"/>
          </p:nvPr>
        </p:nvSpPr>
        <p:spPr>
          <a:xfrm>
            <a:off x="331394" y="1498794"/>
            <a:ext cx="8481211" cy="390525"/>
          </a:xfrm>
        </p:spPr>
        <p:txBody>
          <a:bodyPr>
            <a:normAutofit fontScale="92500" lnSpcReduction="20000"/>
          </a:bodyPr>
          <a:lstStyle/>
          <a:p>
            <a:pPr marL="0" indent="0">
              <a:buNone/>
            </a:pPr>
            <a:r>
              <a:rPr lang="en-US" dirty="0"/>
              <a:t>Normal Execution with the shell set in the script:</a:t>
            </a:r>
          </a:p>
        </p:txBody>
      </p:sp>
    </p:spTree>
    <p:extLst>
      <p:ext uri="{BB962C8B-B14F-4D97-AF65-F5344CB8AC3E}">
        <p14:creationId xmlns:p14="http://schemas.microsoft.com/office/powerpoint/2010/main" val="263422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5E1F7-1304-4CE1-993A-7EA951C8B362}"/>
              </a:ext>
            </a:extLst>
          </p:cNvPr>
          <p:cNvSpPr>
            <a:spLocks noGrp="1"/>
          </p:cNvSpPr>
          <p:nvPr>
            <p:ph type="title"/>
          </p:nvPr>
        </p:nvSpPr>
        <p:spPr/>
        <p:txBody>
          <a:bodyPr/>
          <a:lstStyle/>
          <a:p>
            <a:r>
              <a:rPr lang="en-US" dirty="0"/>
              <a:t>Exit When Mistakes are Made</a:t>
            </a:r>
          </a:p>
        </p:txBody>
      </p:sp>
      <p:sp>
        <p:nvSpPr>
          <p:cNvPr id="4" name="Text Placeholder 3">
            <a:extLst>
              <a:ext uri="{FF2B5EF4-FFF2-40B4-BE49-F238E27FC236}">
                <a16:creationId xmlns:a16="http://schemas.microsoft.com/office/drawing/2014/main" id="{223FBF08-8377-480B-A518-FCD88EE347F6}"/>
              </a:ext>
            </a:extLst>
          </p:cNvPr>
          <p:cNvSpPr>
            <a:spLocks noGrp="1"/>
          </p:cNvSpPr>
          <p:nvPr>
            <p:ph type="body" sz="quarter" idx="21"/>
          </p:nvPr>
        </p:nvSpPr>
        <p:spPr/>
        <p:txBody>
          <a:bodyPr/>
          <a:lstStyle/>
          <a:p>
            <a:r>
              <a:rPr lang="en-US" sz="1800" dirty="0"/>
              <a:t>Added at the top of the script under the designation of shell </a:t>
            </a:r>
          </a:p>
          <a:p>
            <a:endParaRPr lang="en-US" sz="1800" dirty="0"/>
          </a:p>
          <a:p>
            <a:r>
              <a:rPr lang="en-US" sz="1800" dirty="0">
                <a:latin typeface="Consolas" panose="020B0609020204030204" pitchFamily="49" charset="0"/>
                <a:cs typeface="Courier New" panose="02070309020205020404" pitchFamily="49" charset="0"/>
              </a:rPr>
              <a:t>set –e</a:t>
            </a:r>
          </a:p>
          <a:p>
            <a:endParaRPr lang="en-US" sz="1800" dirty="0">
              <a:latin typeface="Consolas" panose="020B0609020204030204" pitchFamily="49" charset="0"/>
              <a:cs typeface="Courier New" panose="02070309020205020404" pitchFamily="49" charset="0"/>
            </a:endParaRPr>
          </a:p>
          <a:p>
            <a:r>
              <a:rPr lang="en-US" sz="1800" dirty="0">
                <a:latin typeface="Consolas" panose="020B0609020204030204" pitchFamily="49" charset="0"/>
                <a:cs typeface="Courier New" panose="02070309020205020404" pitchFamily="49" charset="0"/>
              </a:rPr>
              <a:t>set –o </a:t>
            </a:r>
            <a:r>
              <a:rPr lang="en-US" sz="1800" dirty="0" err="1">
                <a:latin typeface="Consolas" panose="020B0609020204030204" pitchFamily="49" charset="0"/>
                <a:cs typeface="Courier New" panose="02070309020205020404" pitchFamily="49" charset="0"/>
              </a:rPr>
              <a:t>errexit</a:t>
            </a:r>
            <a:endParaRPr lang="en-US" sz="1800" dirty="0">
              <a:latin typeface="Consolas" panose="020B0609020204030204" pitchFamily="49" charset="0"/>
              <a:cs typeface="Courier New" panose="02070309020205020404" pitchFamily="49" charset="0"/>
            </a:endParaRPr>
          </a:p>
          <a:p>
            <a:endParaRPr lang="en-US" sz="1800" dirty="0"/>
          </a:p>
        </p:txBody>
      </p:sp>
      <p:sp>
        <p:nvSpPr>
          <p:cNvPr id="3" name="Content Placeholder 2">
            <a:extLst>
              <a:ext uri="{FF2B5EF4-FFF2-40B4-BE49-F238E27FC236}">
                <a16:creationId xmlns:a16="http://schemas.microsoft.com/office/drawing/2014/main" id="{943377DE-E7DC-4BEE-B344-3F78E2DC4E52}"/>
              </a:ext>
            </a:extLst>
          </p:cNvPr>
          <p:cNvSpPr>
            <a:spLocks noGrp="1"/>
          </p:cNvSpPr>
          <p:nvPr>
            <p:ph type="body" sz="quarter" idx="10"/>
          </p:nvPr>
        </p:nvSpPr>
        <p:spPr>
          <a:xfrm>
            <a:off x="331394" y="1619320"/>
            <a:ext cx="8481211" cy="390525"/>
          </a:xfrm>
        </p:spPr>
        <p:txBody>
          <a:bodyPr/>
          <a:lstStyle/>
          <a:p>
            <a:r>
              <a:rPr lang="en-US" dirty="0"/>
              <a:t>Saves from clean up, easier to recover from.</a:t>
            </a:r>
          </a:p>
          <a:p>
            <a:pPr marL="0" indent="0">
              <a:buNone/>
            </a:pPr>
            <a:endParaRPr lang="en-US" dirty="0"/>
          </a:p>
        </p:txBody>
      </p:sp>
    </p:spTree>
    <p:extLst>
      <p:ext uri="{BB962C8B-B14F-4D97-AF65-F5344CB8AC3E}">
        <p14:creationId xmlns:p14="http://schemas.microsoft.com/office/powerpoint/2010/main" val="2220323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2E41-D885-47D9-95D7-3671A86685DD}"/>
              </a:ext>
            </a:extLst>
          </p:cNvPr>
          <p:cNvSpPr>
            <a:spLocks noGrp="1"/>
          </p:cNvSpPr>
          <p:nvPr>
            <p:ph type="title"/>
          </p:nvPr>
        </p:nvSpPr>
        <p:spPr/>
        <p:txBody>
          <a:bodyPr/>
          <a:lstStyle/>
          <a:p>
            <a:r>
              <a:rPr lang="en-US" dirty="0"/>
              <a:t>Also Exit if Undeclared Variables, etc.	</a:t>
            </a:r>
          </a:p>
        </p:txBody>
      </p:sp>
      <p:sp>
        <p:nvSpPr>
          <p:cNvPr id="4" name="Text Placeholder 3">
            <a:extLst>
              <a:ext uri="{FF2B5EF4-FFF2-40B4-BE49-F238E27FC236}">
                <a16:creationId xmlns:a16="http://schemas.microsoft.com/office/drawing/2014/main" id="{0E16265F-1B0E-4299-9B13-1B7DA2181269}"/>
              </a:ext>
            </a:extLst>
          </p:cNvPr>
          <p:cNvSpPr>
            <a:spLocks noGrp="1"/>
          </p:cNvSpPr>
          <p:nvPr>
            <p:ph type="body" sz="quarter" idx="21"/>
          </p:nvPr>
        </p:nvSpPr>
        <p:spPr/>
        <p:txBody>
          <a:bodyPr/>
          <a:lstStyle/>
          <a:p>
            <a:r>
              <a:rPr lang="en-US" sz="1800" dirty="0"/>
              <a:t>Require declarations to be set completely or the script exits:</a:t>
            </a:r>
          </a:p>
          <a:p>
            <a:endParaRPr lang="en-US" sz="1800" dirty="0"/>
          </a:p>
          <a:p>
            <a:r>
              <a:rPr lang="en-US" sz="1800" dirty="0">
                <a:latin typeface="Consolas" panose="020B0609020204030204" pitchFamily="49" charset="0"/>
                <a:cs typeface="Courier New" panose="02070309020205020404" pitchFamily="49" charset="0"/>
              </a:rPr>
              <a:t>set -o </a:t>
            </a:r>
            <a:r>
              <a:rPr lang="en-US" sz="1800" dirty="0" err="1">
                <a:latin typeface="Consolas" panose="020B0609020204030204" pitchFamily="49" charset="0"/>
                <a:cs typeface="Courier New" panose="02070309020205020404" pitchFamily="49" charset="0"/>
              </a:rPr>
              <a:t>nounset</a:t>
            </a:r>
            <a:endParaRPr lang="en-US" sz="1800" dirty="0">
              <a:latin typeface="Consolas" panose="020B0609020204030204" pitchFamily="49" charset="0"/>
            </a:endParaRPr>
          </a:p>
          <a:p>
            <a:r>
              <a:rPr lang="en-US" sz="1800" dirty="0"/>
              <a:t>OR</a:t>
            </a:r>
          </a:p>
          <a:p>
            <a:r>
              <a:rPr lang="en-US" sz="1800" dirty="0">
                <a:latin typeface="Consolas" panose="020B0609020204030204" pitchFamily="49" charset="0"/>
                <a:cs typeface="Courier New" panose="02070309020205020404" pitchFamily="49" charset="0"/>
              </a:rPr>
              <a:t>set –u</a:t>
            </a:r>
          </a:p>
          <a:p>
            <a:r>
              <a:rPr lang="en-US" sz="1800" dirty="0">
                <a:latin typeface="Consolas" panose="020B0609020204030204" pitchFamily="49" charset="0"/>
                <a:cs typeface="Courier New" panose="02070309020205020404" pitchFamily="49" charset="0"/>
              </a:rPr>
              <a:t>set -</a:t>
            </a:r>
            <a:r>
              <a:rPr lang="en-US" sz="1800" dirty="0" err="1">
                <a:latin typeface="Consolas" panose="020B0609020204030204" pitchFamily="49" charset="0"/>
                <a:cs typeface="Courier New" panose="02070309020205020404" pitchFamily="49" charset="0"/>
              </a:rPr>
              <a:t>euo</a:t>
            </a:r>
            <a:r>
              <a:rPr lang="en-US" sz="1800" dirty="0">
                <a:latin typeface="Consolas" panose="020B0609020204030204" pitchFamily="49" charset="0"/>
                <a:cs typeface="Courier New" panose="02070309020205020404" pitchFamily="49" charset="0"/>
              </a:rPr>
              <a:t> </a:t>
            </a:r>
            <a:r>
              <a:rPr lang="en-US" sz="1800" dirty="0" err="1">
                <a:latin typeface="Consolas" panose="020B0609020204030204" pitchFamily="49" charset="0"/>
                <a:cs typeface="Courier New" panose="02070309020205020404" pitchFamily="49" charset="0"/>
              </a:rPr>
              <a:t>pipefail</a:t>
            </a:r>
            <a:endParaRPr lang="en-US" sz="1800" dirty="0"/>
          </a:p>
        </p:txBody>
      </p:sp>
      <p:sp>
        <p:nvSpPr>
          <p:cNvPr id="3" name="Content Placeholder 2">
            <a:extLst>
              <a:ext uri="{FF2B5EF4-FFF2-40B4-BE49-F238E27FC236}">
                <a16:creationId xmlns:a16="http://schemas.microsoft.com/office/drawing/2014/main" id="{EF1D160D-F03D-462F-AAB0-589587936654}"/>
              </a:ext>
            </a:extLst>
          </p:cNvPr>
          <p:cNvSpPr>
            <a:spLocks noGrp="1"/>
          </p:cNvSpPr>
          <p:nvPr>
            <p:ph type="body" sz="quarter" idx="10"/>
          </p:nvPr>
        </p:nvSpPr>
        <p:spPr>
          <a:xfrm>
            <a:off x="312744" y="1424057"/>
            <a:ext cx="8481211" cy="390525"/>
          </a:xfrm>
        </p:spPr>
        <p:txBody>
          <a:bodyPr/>
          <a:lstStyle/>
          <a:p>
            <a:pPr marL="0" indent="0">
              <a:buNone/>
            </a:pPr>
            <a:r>
              <a:rPr lang="en-US" dirty="0"/>
              <a:t>Blank answers for variables, (arguments) can leave a script to execute incorrectly or worse.  </a:t>
            </a:r>
            <a:endParaRPr lang="en-US" dirty="0">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11698914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B4C10-F51E-4DBE-80F3-B420F40AD473}"/>
              </a:ext>
            </a:extLst>
          </p:cNvPr>
          <p:cNvSpPr>
            <a:spLocks noGrp="1"/>
          </p:cNvSpPr>
          <p:nvPr>
            <p:ph type="title"/>
          </p:nvPr>
        </p:nvSpPr>
        <p:spPr/>
        <p:txBody>
          <a:bodyPr/>
          <a:lstStyle/>
          <a:p>
            <a:r>
              <a:rPr lang="en-US" dirty="0"/>
              <a:t>Add Debugging to Your Script</a:t>
            </a:r>
          </a:p>
        </p:txBody>
      </p:sp>
      <p:sp>
        <p:nvSpPr>
          <p:cNvPr id="3" name="Content Placeholder 2">
            <a:extLst>
              <a:ext uri="{FF2B5EF4-FFF2-40B4-BE49-F238E27FC236}">
                <a16:creationId xmlns:a16="http://schemas.microsoft.com/office/drawing/2014/main" id="{6CAD07A3-1655-4DA7-8C76-5A8B424FCCA3}"/>
              </a:ext>
            </a:extLst>
          </p:cNvPr>
          <p:cNvSpPr>
            <a:spLocks noGrp="1"/>
          </p:cNvSpPr>
          <p:nvPr>
            <p:ph type="body" sz="quarter" idx="10"/>
          </p:nvPr>
        </p:nvSpPr>
        <p:spPr>
          <a:xfrm>
            <a:off x="397714" y="1290316"/>
            <a:ext cx="8481211" cy="390525"/>
          </a:xfrm>
        </p:spPr>
        <p:txBody>
          <a:bodyPr/>
          <a:lstStyle/>
          <a:p>
            <a:r>
              <a:rPr lang="en-US" dirty="0"/>
              <a:t>Want to know what went wrong?</a:t>
            </a:r>
          </a:p>
          <a:p>
            <a:pPr marL="0" indent="0">
              <a:buNone/>
            </a:pPr>
            <a:r>
              <a:rPr lang="en-US" sz="1800" b="0" dirty="0">
                <a:solidFill>
                  <a:schemeClr val="tx1"/>
                </a:solidFill>
                <a:latin typeface="Consolas" panose="020B0609020204030204" pitchFamily="49" charset="0"/>
              </a:rPr>
              <a:t>#!/bin/bash</a:t>
            </a:r>
          </a:p>
          <a:p>
            <a:pPr marL="0" indent="0">
              <a:buNone/>
            </a:pPr>
            <a:r>
              <a:rPr lang="en-US" sz="1800" b="0" dirty="0">
                <a:solidFill>
                  <a:schemeClr val="tx1"/>
                </a:solidFill>
                <a:latin typeface="Consolas" panose="020B0609020204030204" pitchFamily="49" charset="0"/>
              </a:rPr>
              <a:t>set -</a:t>
            </a:r>
            <a:r>
              <a:rPr lang="en-US" sz="1800" b="0" dirty="0" err="1">
                <a:solidFill>
                  <a:schemeClr val="tx1"/>
                </a:solidFill>
                <a:latin typeface="Consolas" panose="020B0609020204030204" pitchFamily="49" charset="0"/>
              </a:rPr>
              <a:t>vnx</a:t>
            </a:r>
            <a:endParaRPr lang="en-US" sz="1800" b="0" dirty="0">
              <a:solidFill>
                <a:schemeClr val="tx1"/>
              </a:solidFill>
              <a:latin typeface="Consolas" panose="020B0609020204030204" pitchFamily="49" charset="0"/>
            </a:endParaRPr>
          </a:p>
          <a:p>
            <a:pPr marL="0" indent="0">
              <a:buNone/>
            </a:pPr>
            <a:r>
              <a:rPr lang="en-US" sz="1800" b="0" dirty="0">
                <a:solidFill>
                  <a:schemeClr val="tx1"/>
                </a:solidFill>
              </a:rPr>
              <a:t>Arguments, (any or all) to be used</a:t>
            </a:r>
            <a:r>
              <a:rPr lang="en-US" b="0" dirty="0">
                <a:solidFill>
                  <a:schemeClr val="tx1"/>
                </a:solidFill>
              </a:rPr>
              <a:t>:</a:t>
            </a:r>
          </a:p>
          <a:p>
            <a:pPr marL="0" indent="0">
              <a:buNone/>
            </a:pPr>
            <a:endParaRPr lang="en-US" dirty="0"/>
          </a:p>
        </p:txBody>
      </p:sp>
      <p:graphicFrame>
        <p:nvGraphicFramePr>
          <p:cNvPr id="4" name="Table 4">
            <a:extLst>
              <a:ext uri="{FF2B5EF4-FFF2-40B4-BE49-F238E27FC236}">
                <a16:creationId xmlns:a16="http://schemas.microsoft.com/office/drawing/2014/main" id="{EB4BF6B5-6803-46F7-A617-E761B8F32DEC}"/>
              </a:ext>
            </a:extLst>
          </p:cNvPr>
          <p:cNvGraphicFramePr>
            <a:graphicFrameLocks noGrp="1"/>
          </p:cNvGraphicFramePr>
          <p:nvPr>
            <p:extLst>
              <p:ext uri="{D42A27DB-BD31-4B8C-83A1-F6EECF244321}">
                <p14:modId xmlns:p14="http://schemas.microsoft.com/office/powerpoint/2010/main" val="2183071485"/>
              </p:ext>
            </p:extLst>
          </p:nvPr>
        </p:nvGraphicFramePr>
        <p:xfrm>
          <a:off x="460913" y="3034715"/>
          <a:ext cx="6096000" cy="1554480"/>
        </p:xfrm>
        <a:graphic>
          <a:graphicData uri="http://schemas.openxmlformats.org/drawingml/2006/table">
            <a:tbl>
              <a:tblPr firstRow="1" bandRow="1">
                <a:tableStyleId>{5C22544A-7EE6-4342-B048-85BDC9FD1C3A}</a:tableStyleId>
              </a:tblPr>
              <a:tblGrid>
                <a:gridCol w="1004624">
                  <a:extLst>
                    <a:ext uri="{9D8B030D-6E8A-4147-A177-3AD203B41FA5}">
                      <a16:colId xmlns:a16="http://schemas.microsoft.com/office/drawing/2014/main" val="1725788737"/>
                    </a:ext>
                  </a:extLst>
                </a:gridCol>
                <a:gridCol w="5091376">
                  <a:extLst>
                    <a:ext uri="{9D8B030D-6E8A-4147-A177-3AD203B41FA5}">
                      <a16:colId xmlns:a16="http://schemas.microsoft.com/office/drawing/2014/main" val="3634092295"/>
                    </a:ext>
                  </a:extLst>
                </a:gridCol>
              </a:tblGrid>
              <a:tr h="278130">
                <a:tc>
                  <a:txBody>
                    <a:bodyPr/>
                    <a:lstStyle/>
                    <a:p>
                      <a:r>
                        <a:rPr lang="en-US" sz="1400" b="1" dirty="0">
                          <a:solidFill>
                            <a:schemeClr val="bg1">
                              <a:lumMod val="40000"/>
                              <a:lumOff val="60000"/>
                            </a:schemeClr>
                          </a:solidFill>
                        </a:rPr>
                        <a:t>Argument</a:t>
                      </a:r>
                    </a:p>
                  </a:txBody>
                  <a:tcPr marL="68580" marR="68580" marT="34290" marB="34290">
                    <a:solidFill>
                      <a:schemeClr val="accent2"/>
                    </a:solidFill>
                  </a:tcPr>
                </a:tc>
                <a:tc>
                  <a:txBody>
                    <a:bodyPr/>
                    <a:lstStyle/>
                    <a:p>
                      <a:r>
                        <a:rPr lang="en-US" sz="1400" b="1" dirty="0">
                          <a:solidFill>
                            <a:schemeClr val="bg1">
                              <a:lumMod val="40000"/>
                              <a:lumOff val="60000"/>
                            </a:schemeClr>
                          </a:solidFill>
                        </a:rPr>
                        <a:t>What it Does</a:t>
                      </a:r>
                    </a:p>
                  </a:txBody>
                  <a:tcPr marL="68580" marR="68580" marT="34290" marB="34290">
                    <a:solidFill>
                      <a:schemeClr val="accent2"/>
                    </a:solidFill>
                  </a:tcPr>
                </a:tc>
                <a:extLst>
                  <a:ext uri="{0D108BD9-81ED-4DB2-BD59-A6C34878D82A}">
                    <a16:rowId xmlns:a16="http://schemas.microsoft.com/office/drawing/2014/main" val="4137666966"/>
                  </a:ext>
                </a:extLst>
              </a:tr>
              <a:tr h="480060">
                <a:tc>
                  <a:txBody>
                    <a:bodyPr/>
                    <a:lstStyle/>
                    <a:p>
                      <a:r>
                        <a:rPr lang="en-US" sz="1400" dirty="0"/>
                        <a:t>-v</a:t>
                      </a:r>
                    </a:p>
                  </a:txBody>
                  <a:tcPr marL="68580" marR="68580" marT="34290" marB="34290"/>
                </a:tc>
                <a:tc>
                  <a:txBody>
                    <a:bodyPr/>
                    <a:lstStyle/>
                    <a:p>
                      <a:r>
                        <a:rPr lang="en-US" sz="1400" dirty="0"/>
                        <a:t>Verbose mode- shows all lines as they are parsed by the execution.</a:t>
                      </a:r>
                    </a:p>
                  </a:txBody>
                  <a:tcPr marL="68580" marR="68580" marT="34290" marB="34290"/>
                </a:tc>
                <a:extLst>
                  <a:ext uri="{0D108BD9-81ED-4DB2-BD59-A6C34878D82A}">
                    <a16:rowId xmlns:a16="http://schemas.microsoft.com/office/drawing/2014/main" val="2114415392"/>
                  </a:ext>
                </a:extLst>
              </a:tr>
              <a:tr h="278130">
                <a:tc>
                  <a:txBody>
                    <a:bodyPr/>
                    <a:lstStyle/>
                    <a:p>
                      <a:r>
                        <a:rPr lang="en-US" sz="1400" dirty="0"/>
                        <a:t>-n</a:t>
                      </a:r>
                    </a:p>
                  </a:txBody>
                  <a:tcPr marL="68580" marR="68580" marT="34290" marB="34290"/>
                </a:tc>
                <a:tc>
                  <a:txBody>
                    <a:bodyPr/>
                    <a:lstStyle/>
                    <a:p>
                      <a:r>
                        <a:rPr lang="en-US" sz="1400" dirty="0"/>
                        <a:t>For syntax checking.  The script doesn’t actually execute.</a:t>
                      </a:r>
                    </a:p>
                  </a:txBody>
                  <a:tcPr marL="68580" marR="68580" marT="34290" marB="34290"/>
                </a:tc>
                <a:extLst>
                  <a:ext uri="{0D108BD9-81ED-4DB2-BD59-A6C34878D82A}">
                    <a16:rowId xmlns:a16="http://schemas.microsoft.com/office/drawing/2014/main" val="1392849365"/>
                  </a:ext>
                </a:extLst>
              </a:tr>
              <a:tr h="480060">
                <a:tc>
                  <a:txBody>
                    <a:bodyPr/>
                    <a:lstStyle/>
                    <a:p>
                      <a:r>
                        <a:rPr lang="en-US" sz="1400" dirty="0"/>
                        <a:t>-x</a:t>
                      </a:r>
                    </a:p>
                  </a:txBody>
                  <a:tcPr marL="68580" marR="68580" marT="34290" marB="34290"/>
                </a:tc>
                <a:tc>
                  <a:txBody>
                    <a:bodyPr/>
                    <a:lstStyle/>
                    <a:p>
                      <a:r>
                        <a:rPr lang="en-US" sz="1400" dirty="0"/>
                        <a:t>Shell tracing mode-  will step through each step and report any errors</a:t>
                      </a:r>
                    </a:p>
                  </a:txBody>
                  <a:tcPr marL="68580" marR="68580" marT="34290" marB="34290"/>
                </a:tc>
                <a:extLst>
                  <a:ext uri="{0D108BD9-81ED-4DB2-BD59-A6C34878D82A}">
                    <a16:rowId xmlns:a16="http://schemas.microsoft.com/office/drawing/2014/main" val="1571827538"/>
                  </a:ext>
                </a:extLst>
              </a:tr>
            </a:tbl>
          </a:graphicData>
        </a:graphic>
      </p:graphicFrame>
    </p:spTree>
    <p:extLst>
      <p:ext uri="{BB962C8B-B14F-4D97-AF65-F5344CB8AC3E}">
        <p14:creationId xmlns:p14="http://schemas.microsoft.com/office/powerpoint/2010/main" val="3522001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D789D-0C4B-4774-83B9-15961E33330F}"/>
              </a:ext>
            </a:extLst>
          </p:cNvPr>
          <p:cNvSpPr>
            <a:spLocks noGrp="1"/>
          </p:cNvSpPr>
          <p:nvPr>
            <p:ph type="title"/>
          </p:nvPr>
        </p:nvSpPr>
        <p:spPr/>
        <p:txBody>
          <a:bodyPr/>
          <a:lstStyle/>
          <a:p>
            <a:r>
              <a:rPr lang="en-US" dirty="0"/>
              <a:t>Set up Alias’ and Environment Variables</a:t>
            </a:r>
          </a:p>
        </p:txBody>
      </p:sp>
      <p:sp>
        <p:nvSpPr>
          <p:cNvPr id="4" name="Text Placeholder 3">
            <a:extLst>
              <a:ext uri="{FF2B5EF4-FFF2-40B4-BE49-F238E27FC236}">
                <a16:creationId xmlns:a16="http://schemas.microsoft.com/office/drawing/2014/main" id="{C0437CF4-B389-4863-9DDC-C61BBC31B75A}"/>
              </a:ext>
            </a:extLst>
          </p:cNvPr>
          <p:cNvSpPr>
            <a:spLocks noGrp="1"/>
          </p:cNvSpPr>
          <p:nvPr>
            <p:ph type="body" sz="quarter" idx="21"/>
          </p:nvPr>
        </p:nvSpPr>
        <p:spPr>
          <a:xfrm>
            <a:off x="312744" y="2890544"/>
            <a:ext cx="8481212" cy="1696086"/>
          </a:xfrm>
        </p:spPr>
        <p:txBody>
          <a:bodyPr/>
          <a:lstStyle/>
          <a:p>
            <a:r>
              <a:rPr lang="en-US" sz="1800" dirty="0"/>
              <a:t>Create .profile with a unique extension, (.profile_sql19, .</a:t>
            </a:r>
            <a:r>
              <a:rPr lang="en-US" sz="1800" dirty="0" err="1"/>
              <a:t>profile_net</a:t>
            </a:r>
            <a:r>
              <a:rPr lang="en-US" sz="1800" dirty="0"/>
              <a:t>) to support unique applications.</a:t>
            </a:r>
          </a:p>
          <a:p>
            <a:endParaRPr lang="en-US" sz="1800" dirty="0"/>
          </a:p>
          <a:p>
            <a:r>
              <a:rPr lang="en-US" sz="1800" dirty="0"/>
              <a:t>This cuts down on significant variable setting and coding, requiring only one location to update/manage.</a:t>
            </a:r>
          </a:p>
          <a:p>
            <a:endParaRPr lang="en-US" dirty="0"/>
          </a:p>
        </p:txBody>
      </p:sp>
      <p:sp>
        <p:nvSpPr>
          <p:cNvPr id="3" name="Content Placeholder 2">
            <a:extLst>
              <a:ext uri="{FF2B5EF4-FFF2-40B4-BE49-F238E27FC236}">
                <a16:creationId xmlns:a16="http://schemas.microsoft.com/office/drawing/2014/main" id="{4B2C4F41-4165-4D15-8FBA-39852D948BE4}"/>
              </a:ext>
            </a:extLst>
          </p:cNvPr>
          <p:cNvSpPr>
            <a:spLocks noGrp="1"/>
          </p:cNvSpPr>
          <p:nvPr>
            <p:ph type="body" sz="quarter" idx="10"/>
          </p:nvPr>
        </p:nvSpPr>
        <p:spPr>
          <a:xfrm>
            <a:off x="369081" y="1360117"/>
            <a:ext cx="8481211" cy="390525"/>
          </a:xfrm>
        </p:spPr>
        <p:txBody>
          <a:bodyPr/>
          <a:lstStyle/>
          <a:p>
            <a:r>
              <a:rPr lang="en-US" dirty="0"/>
              <a:t>Update the .</a:t>
            </a:r>
            <a:r>
              <a:rPr lang="en-US" dirty="0" err="1"/>
              <a:t>bashrc</a:t>
            </a:r>
            <a:r>
              <a:rPr lang="en-US" dirty="0"/>
              <a:t> with global alias’ and environment variables that support anything that is used by the login regularly.</a:t>
            </a:r>
          </a:p>
        </p:txBody>
      </p:sp>
    </p:spTree>
    <p:extLst>
      <p:ext uri="{BB962C8B-B14F-4D97-AF65-F5344CB8AC3E}">
        <p14:creationId xmlns:p14="http://schemas.microsoft.com/office/powerpoint/2010/main" val="26019012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5894C-4919-4CB6-A627-C2B9145E0590}"/>
              </a:ext>
            </a:extLst>
          </p:cNvPr>
          <p:cNvSpPr>
            <a:spLocks noGrp="1"/>
          </p:cNvSpPr>
          <p:nvPr>
            <p:ph type="title"/>
          </p:nvPr>
        </p:nvSpPr>
        <p:spPr/>
        <p:txBody>
          <a:bodyPr/>
          <a:lstStyle/>
          <a:p>
            <a:r>
              <a:rPr lang="en-US" dirty="0"/>
              <a:t>Write a Header for your Script</a:t>
            </a:r>
          </a:p>
        </p:txBody>
      </p:sp>
      <p:sp>
        <p:nvSpPr>
          <p:cNvPr id="3" name="Content Placeholder 2">
            <a:extLst>
              <a:ext uri="{FF2B5EF4-FFF2-40B4-BE49-F238E27FC236}">
                <a16:creationId xmlns:a16="http://schemas.microsoft.com/office/drawing/2014/main" id="{917A0935-1096-447E-BD84-BA4F29F93221}"/>
              </a:ext>
            </a:extLst>
          </p:cNvPr>
          <p:cNvSpPr>
            <a:spLocks noGrp="1"/>
          </p:cNvSpPr>
          <p:nvPr>
            <p:ph type="body" sz="quarter" idx="10"/>
          </p:nvPr>
        </p:nvSpPr>
        <p:spPr>
          <a:xfrm>
            <a:off x="312744" y="1156448"/>
            <a:ext cx="8481211" cy="3307976"/>
          </a:xfrm>
        </p:spPr>
        <p:txBody>
          <a:bodyPr>
            <a:normAutofit fontScale="92500"/>
          </a:bodyPr>
          <a:lstStyle/>
          <a:p>
            <a:r>
              <a:rPr lang="en-US" b="0" dirty="0">
                <a:solidFill>
                  <a:schemeClr val="tx1"/>
                </a:solidFill>
              </a:rPr>
              <a:t>The # sign can help create a header and signal BASH that it’s for informational purposes only:</a:t>
            </a:r>
          </a:p>
          <a:p>
            <a:endParaRPr lang="en-US" b="0" dirty="0">
              <a:solidFill>
                <a:schemeClr val="tx1"/>
              </a:solidFill>
            </a:endParaRPr>
          </a:p>
          <a:p>
            <a:pPr marL="0" indent="0">
              <a:spcBef>
                <a:spcPts val="0"/>
              </a:spcBef>
              <a:buNone/>
            </a:pPr>
            <a:r>
              <a:rPr lang="en-US" b="0" dirty="0">
                <a:solidFill>
                  <a:schemeClr val="tx1"/>
                </a:solidFill>
                <a:latin typeface="Consolas" panose="020B0609020204030204" pitchFamily="49" charset="0"/>
                <a:cs typeface="Courier New" panose="02070309020205020404" pitchFamily="49" charset="0"/>
              </a:rPr>
              <a:t>####################################################</a:t>
            </a:r>
          </a:p>
          <a:p>
            <a:pPr marL="0" indent="0">
              <a:spcBef>
                <a:spcPts val="0"/>
              </a:spcBef>
              <a:buNone/>
            </a:pPr>
            <a:r>
              <a:rPr lang="en-US" b="0" dirty="0">
                <a:solidFill>
                  <a:schemeClr val="tx1"/>
                </a:solidFill>
                <a:latin typeface="Consolas" panose="020B0609020204030204" pitchFamily="49" charset="0"/>
                <a:cs typeface="Courier New" panose="02070309020205020404" pitchFamily="49" charset="0"/>
              </a:rPr>
              <a:t>#    Title:  summit_demo.sh                        #                                </a:t>
            </a:r>
          </a:p>
          <a:p>
            <a:pPr marL="0" indent="0">
              <a:spcBef>
                <a:spcPts val="0"/>
              </a:spcBef>
              <a:buNone/>
            </a:pPr>
            <a:r>
              <a:rPr lang="en-US" b="0" dirty="0">
                <a:solidFill>
                  <a:schemeClr val="tx1"/>
                </a:solidFill>
                <a:latin typeface="Consolas" panose="020B0609020204030204" pitchFamily="49" charset="0"/>
                <a:cs typeface="Courier New" panose="02070309020205020404" pitchFamily="49" charset="0"/>
              </a:rPr>
              <a:t>#    Purpose: Summit Demo script for Linux         #</a:t>
            </a:r>
          </a:p>
          <a:p>
            <a:pPr marL="0" indent="0">
              <a:spcBef>
                <a:spcPts val="0"/>
              </a:spcBef>
              <a:buNone/>
            </a:pPr>
            <a:r>
              <a:rPr lang="en-US" b="0" dirty="0">
                <a:solidFill>
                  <a:schemeClr val="tx1"/>
                </a:solidFill>
                <a:latin typeface="Consolas" panose="020B0609020204030204" pitchFamily="49" charset="0"/>
                <a:cs typeface="Courier New" panose="02070309020205020404" pitchFamily="49" charset="0"/>
              </a:rPr>
              <a:t>#    Author: Kellyn Gorman                         #                                            #    Notes: Script will need three arguments.      #</a:t>
            </a:r>
          </a:p>
          <a:p>
            <a:pPr marL="0" indent="0">
              <a:spcBef>
                <a:spcPts val="0"/>
              </a:spcBef>
              <a:buNone/>
            </a:pPr>
            <a:r>
              <a:rPr lang="en-US" b="0" dirty="0">
                <a:solidFill>
                  <a:schemeClr val="tx1"/>
                </a:solidFill>
                <a:latin typeface="Consolas" panose="020B0609020204030204" pitchFamily="49" charset="0"/>
                <a:cs typeface="Courier New" panose="02070309020205020404" pitchFamily="49" charset="0"/>
              </a:rPr>
              <a:t>####################################################</a:t>
            </a:r>
          </a:p>
        </p:txBody>
      </p:sp>
    </p:spTree>
    <p:extLst>
      <p:ext uri="{BB962C8B-B14F-4D97-AF65-F5344CB8AC3E}">
        <p14:creationId xmlns:p14="http://schemas.microsoft.com/office/powerpoint/2010/main" val="29564792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768D5-6928-4860-8C3C-35BDB85EFB07}"/>
              </a:ext>
            </a:extLst>
          </p:cNvPr>
          <p:cNvSpPr>
            <a:spLocks noGrp="1"/>
          </p:cNvSpPr>
          <p:nvPr>
            <p:ph type="title"/>
          </p:nvPr>
        </p:nvSpPr>
        <p:spPr/>
        <p:txBody>
          <a:bodyPr/>
          <a:lstStyle/>
          <a:p>
            <a:r>
              <a:rPr lang="en-US" dirty="0"/>
              <a:t>Four Choices in Passing Environment Variables</a:t>
            </a:r>
          </a:p>
        </p:txBody>
      </p:sp>
      <p:sp>
        <p:nvSpPr>
          <p:cNvPr id="3" name="Content Placeholder 2">
            <a:extLst>
              <a:ext uri="{FF2B5EF4-FFF2-40B4-BE49-F238E27FC236}">
                <a16:creationId xmlns:a16="http://schemas.microsoft.com/office/drawing/2014/main" id="{32F55CAA-332F-4DB8-BDEC-A44CF6541A0E}"/>
              </a:ext>
            </a:extLst>
          </p:cNvPr>
          <p:cNvSpPr>
            <a:spLocks noGrp="1"/>
          </p:cNvSpPr>
          <p:nvPr>
            <p:ph idx="4294967295"/>
          </p:nvPr>
        </p:nvSpPr>
        <p:spPr>
          <a:xfrm>
            <a:off x="457200" y="1602889"/>
            <a:ext cx="8023225" cy="2923074"/>
          </a:xfrm>
        </p:spPr>
        <p:txBody>
          <a:bodyPr/>
          <a:lstStyle/>
          <a:p>
            <a:pPr marL="457200" indent="-457200">
              <a:buFont typeface="+mj-lt"/>
              <a:buAutoNum type="arabicPeriod"/>
            </a:pPr>
            <a:r>
              <a:rPr lang="en-US" dirty="0"/>
              <a:t>Declaration hard-coded in script</a:t>
            </a:r>
          </a:p>
          <a:p>
            <a:pPr marL="457200" indent="-457200">
              <a:buFont typeface="+mj-lt"/>
              <a:buAutoNum type="arabicPeriod"/>
            </a:pPr>
            <a:r>
              <a:rPr lang="en-US" dirty="0"/>
              <a:t>Passed as part of execution command for script</a:t>
            </a:r>
          </a:p>
          <a:p>
            <a:pPr marL="457200" indent="-457200">
              <a:buFont typeface="+mj-lt"/>
              <a:buAutoNum type="arabicPeriod"/>
            </a:pPr>
            <a:r>
              <a:rPr lang="en-US" dirty="0"/>
              <a:t>Interactively read as part of script execution</a:t>
            </a:r>
          </a:p>
          <a:p>
            <a:pPr marL="457200" indent="-457200">
              <a:buFont typeface="+mj-lt"/>
              <a:buAutoNum type="arabicPeriod"/>
            </a:pPr>
            <a:r>
              <a:rPr lang="en-US" dirty="0"/>
              <a:t>Dynamically generated from other values in script</a:t>
            </a:r>
          </a:p>
          <a:p>
            <a:endParaRPr lang="en-US" dirty="0"/>
          </a:p>
        </p:txBody>
      </p:sp>
      <p:sp>
        <p:nvSpPr>
          <p:cNvPr id="4" name="Slide Number Placeholder 3">
            <a:extLst>
              <a:ext uri="{FF2B5EF4-FFF2-40B4-BE49-F238E27FC236}">
                <a16:creationId xmlns:a16="http://schemas.microsoft.com/office/drawing/2014/main" id="{2AFE129B-E51E-4C92-9ED4-028628C95699}"/>
              </a:ext>
            </a:extLst>
          </p:cNvPr>
          <p:cNvSpPr>
            <a:spLocks noGrp="1"/>
          </p:cNvSpPr>
          <p:nvPr>
            <p:ph type="sldNum" sz="quarter" idx="4294967295"/>
          </p:nvPr>
        </p:nvSpPr>
        <p:spPr>
          <a:xfrm>
            <a:off x="0" y="0"/>
            <a:ext cx="0" cy="0"/>
          </a:xfrm>
        </p:spPr>
        <p:txBody>
          <a:bodyPr/>
          <a:lstStyle/>
          <a:p>
            <a:fld id="{BC146173-363F-4954-B333-5CDB7995CBA3}" type="slidenum">
              <a:rPr lang="en-US" smtClean="0"/>
              <a:t>19</a:t>
            </a:fld>
            <a:endParaRPr lang="en-US"/>
          </a:p>
        </p:txBody>
      </p:sp>
    </p:spTree>
    <p:extLst>
      <p:ext uri="{BB962C8B-B14F-4D97-AF65-F5344CB8AC3E}">
        <p14:creationId xmlns:p14="http://schemas.microsoft.com/office/powerpoint/2010/main" val="2230590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90614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24059-8C80-41D0-A5C3-FFFA20E8279A}"/>
              </a:ext>
            </a:extLst>
          </p:cNvPr>
          <p:cNvSpPr>
            <a:spLocks noGrp="1"/>
          </p:cNvSpPr>
          <p:nvPr>
            <p:ph type="title"/>
          </p:nvPr>
        </p:nvSpPr>
        <p:spPr/>
        <p:txBody>
          <a:bodyPr/>
          <a:lstStyle/>
          <a:p>
            <a:r>
              <a:rPr lang="en-US" dirty="0"/>
              <a:t>Choose Wisely</a:t>
            </a:r>
          </a:p>
        </p:txBody>
      </p:sp>
      <p:sp>
        <p:nvSpPr>
          <p:cNvPr id="4" name="Slide Number Placeholder 3">
            <a:extLst>
              <a:ext uri="{FF2B5EF4-FFF2-40B4-BE49-F238E27FC236}">
                <a16:creationId xmlns:a16="http://schemas.microsoft.com/office/drawing/2014/main" id="{E8B600C6-5ACF-42E7-B17C-920D2957BA78}"/>
              </a:ext>
            </a:extLst>
          </p:cNvPr>
          <p:cNvSpPr>
            <a:spLocks noGrp="1"/>
          </p:cNvSpPr>
          <p:nvPr>
            <p:ph type="sldNum" sz="quarter" idx="4294967295"/>
          </p:nvPr>
        </p:nvSpPr>
        <p:spPr>
          <a:xfrm>
            <a:off x="0" y="0"/>
            <a:ext cx="0" cy="0"/>
          </a:xfrm>
        </p:spPr>
        <p:txBody>
          <a:bodyPr/>
          <a:lstStyle/>
          <a:p>
            <a:fld id="{BC146173-363F-4954-B333-5CDB7995CBA3}" type="slidenum">
              <a:rPr lang="en-US" smtClean="0"/>
              <a:t>20</a:t>
            </a:fld>
            <a:endParaRPr lang="en-US"/>
          </a:p>
        </p:txBody>
      </p:sp>
      <p:graphicFrame>
        <p:nvGraphicFramePr>
          <p:cNvPr id="5" name="Table 5">
            <a:extLst>
              <a:ext uri="{FF2B5EF4-FFF2-40B4-BE49-F238E27FC236}">
                <a16:creationId xmlns:a16="http://schemas.microsoft.com/office/drawing/2014/main" id="{E484CC36-80F1-4E08-AE13-482A26577376}"/>
              </a:ext>
            </a:extLst>
          </p:cNvPr>
          <p:cNvGraphicFramePr>
            <a:graphicFrameLocks noGrp="1"/>
          </p:cNvGraphicFramePr>
          <p:nvPr>
            <p:extLst>
              <p:ext uri="{D42A27DB-BD31-4B8C-83A1-F6EECF244321}">
                <p14:modId xmlns:p14="http://schemas.microsoft.com/office/powerpoint/2010/main" val="858755728"/>
              </p:ext>
            </p:extLst>
          </p:nvPr>
        </p:nvGraphicFramePr>
        <p:xfrm>
          <a:off x="400051" y="1051965"/>
          <a:ext cx="7959115" cy="3759200"/>
        </p:xfrm>
        <a:graphic>
          <a:graphicData uri="http://schemas.openxmlformats.org/drawingml/2006/table">
            <a:tbl>
              <a:tblPr firstRow="1" bandRow="1">
                <a:tableStyleId>{5C22544A-7EE6-4342-B048-85BDC9FD1C3A}</a:tableStyleId>
              </a:tblPr>
              <a:tblGrid>
                <a:gridCol w="2210304">
                  <a:extLst>
                    <a:ext uri="{9D8B030D-6E8A-4147-A177-3AD203B41FA5}">
                      <a16:colId xmlns:a16="http://schemas.microsoft.com/office/drawing/2014/main" val="3097652907"/>
                    </a:ext>
                  </a:extLst>
                </a:gridCol>
                <a:gridCol w="2961203">
                  <a:extLst>
                    <a:ext uri="{9D8B030D-6E8A-4147-A177-3AD203B41FA5}">
                      <a16:colId xmlns:a16="http://schemas.microsoft.com/office/drawing/2014/main" val="3081013398"/>
                    </a:ext>
                  </a:extLst>
                </a:gridCol>
                <a:gridCol w="2787608">
                  <a:extLst>
                    <a:ext uri="{9D8B030D-6E8A-4147-A177-3AD203B41FA5}">
                      <a16:colId xmlns:a16="http://schemas.microsoft.com/office/drawing/2014/main" val="3978975255"/>
                    </a:ext>
                  </a:extLst>
                </a:gridCol>
              </a:tblGrid>
              <a:tr h="370840">
                <a:tc>
                  <a:txBody>
                    <a:bodyPr/>
                    <a:lstStyle/>
                    <a:p>
                      <a:r>
                        <a:rPr lang="en-US" dirty="0"/>
                        <a:t>Variable Type</a:t>
                      </a:r>
                    </a:p>
                  </a:txBody>
                  <a:tcPr>
                    <a:solidFill>
                      <a:schemeClr val="accent2"/>
                    </a:solidFill>
                  </a:tcPr>
                </a:tc>
                <a:tc>
                  <a:txBody>
                    <a:bodyPr/>
                    <a:lstStyle/>
                    <a:p>
                      <a:r>
                        <a:rPr lang="en-US" dirty="0"/>
                        <a:t>Pro</a:t>
                      </a:r>
                    </a:p>
                  </a:txBody>
                  <a:tcPr>
                    <a:solidFill>
                      <a:schemeClr val="accent2"/>
                    </a:solidFill>
                  </a:tcPr>
                </a:tc>
                <a:tc>
                  <a:txBody>
                    <a:bodyPr/>
                    <a:lstStyle/>
                    <a:p>
                      <a:r>
                        <a:rPr lang="en-US" dirty="0"/>
                        <a:t>Con</a:t>
                      </a:r>
                    </a:p>
                  </a:txBody>
                  <a:tcPr>
                    <a:solidFill>
                      <a:schemeClr val="accent2"/>
                    </a:solidFill>
                  </a:tcPr>
                </a:tc>
                <a:extLst>
                  <a:ext uri="{0D108BD9-81ED-4DB2-BD59-A6C34878D82A}">
                    <a16:rowId xmlns:a16="http://schemas.microsoft.com/office/drawing/2014/main" val="233455854"/>
                  </a:ext>
                </a:extLst>
              </a:tr>
              <a:tr h="370840">
                <a:tc>
                  <a:txBody>
                    <a:bodyPr/>
                    <a:lstStyle/>
                    <a:p>
                      <a:r>
                        <a:rPr lang="en-US" dirty="0"/>
                        <a:t>Hard-coded</a:t>
                      </a:r>
                    </a:p>
                  </a:txBody>
                  <a:tcPr/>
                </a:tc>
                <a:tc>
                  <a:txBody>
                    <a:bodyPr/>
                    <a:lstStyle/>
                    <a:p>
                      <a:r>
                        <a:rPr lang="en-US" dirty="0"/>
                        <a:t>No typos</a:t>
                      </a:r>
                    </a:p>
                  </a:txBody>
                  <a:tcPr/>
                </a:tc>
                <a:tc>
                  <a:txBody>
                    <a:bodyPr/>
                    <a:lstStyle/>
                    <a:p>
                      <a:r>
                        <a:rPr lang="en-US" dirty="0"/>
                        <a:t>Static, no interaction</a:t>
                      </a:r>
                    </a:p>
                  </a:txBody>
                  <a:tcPr/>
                </a:tc>
                <a:extLst>
                  <a:ext uri="{0D108BD9-81ED-4DB2-BD59-A6C34878D82A}">
                    <a16:rowId xmlns:a16="http://schemas.microsoft.com/office/drawing/2014/main" val="912457598"/>
                  </a:ext>
                </a:extLst>
              </a:tr>
              <a:tr h="370840">
                <a:tc>
                  <a:txBody>
                    <a:bodyPr/>
                    <a:lstStyle/>
                    <a:p>
                      <a:r>
                        <a:rPr lang="en-US" dirty="0"/>
                        <a:t>Passed during execution</a:t>
                      </a:r>
                    </a:p>
                  </a:txBody>
                  <a:tcPr/>
                </a:tc>
                <a:tc>
                  <a:txBody>
                    <a:bodyPr/>
                    <a:lstStyle/>
                    <a:p>
                      <a:r>
                        <a:rPr lang="en-US" dirty="0"/>
                        <a:t>More interactive and code is more dynamic, great for automation</a:t>
                      </a:r>
                    </a:p>
                  </a:txBody>
                  <a:tcPr/>
                </a:tc>
                <a:tc>
                  <a:txBody>
                    <a:bodyPr/>
                    <a:lstStyle/>
                    <a:p>
                      <a:r>
                        <a:rPr lang="en-US" dirty="0"/>
                        <a:t>Can suffer typos, no hints of values required</a:t>
                      </a:r>
                    </a:p>
                  </a:txBody>
                  <a:tcPr/>
                </a:tc>
                <a:extLst>
                  <a:ext uri="{0D108BD9-81ED-4DB2-BD59-A6C34878D82A}">
                    <a16:rowId xmlns:a16="http://schemas.microsoft.com/office/drawing/2014/main" val="1232964923"/>
                  </a:ext>
                </a:extLst>
              </a:tr>
              <a:tr h="370840">
                <a:tc>
                  <a:txBody>
                    <a:bodyPr/>
                    <a:lstStyle/>
                    <a:p>
                      <a:r>
                        <a:rPr lang="en-US" dirty="0"/>
                        <a:t>Interactively read as part of execution</a:t>
                      </a:r>
                    </a:p>
                  </a:txBody>
                  <a:tcPr/>
                </a:tc>
                <a:tc>
                  <a:txBody>
                    <a:bodyPr/>
                    <a:lstStyle/>
                    <a:p>
                      <a:r>
                        <a:rPr lang="en-US" dirty="0"/>
                        <a:t>Very interactive and can be prompted with hints/options</a:t>
                      </a:r>
                    </a:p>
                  </a:txBody>
                  <a:tcPr/>
                </a:tc>
                <a:tc>
                  <a:txBody>
                    <a:bodyPr/>
                    <a:lstStyle/>
                    <a:p>
                      <a:r>
                        <a:rPr lang="en-US" dirty="0"/>
                        <a:t>Requires interaction and not made for scheduling or automation</a:t>
                      </a:r>
                    </a:p>
                  </a:txBody>
                  <a:tcPr/>
                </a:tc>
                <a:extLst>
                  <a:ext uri="{0D108BD9-81ED-4DB2-BD59-A6C34878D82A}">
                    <a16:rowId xmlns:a16="http://schemas.microsoft.com/office/drawing/2014/main" val="2228799206"/>
                  </a:ext>
                </a:extLst>
              </a:tr>
              <a:tr h="370840">
                <a:tc>
                  <a:txBody>
                    <a:bodyPr/>
                    <a:lstStyle/>
                    <a:p>
                      <a:r>
                        <a:rPr lang="en-US" dirty="0"/>
                        <a:t>Dynamically generated from other values</a:t>
                      </a:r>
                    </a:p>
                  </a:txBody>
                  <a:tcPr/>
                </a:tc>
                <a:tc>
                  <a:txBody>
                    <a:bodyPr/>
                    <a:lstStyle/>
                    <a:p>
                      <a:r>
                        <a:rPr lang="en-US" dirty="0"/>
                        <a:t>Dynamically happens, requires no/little input from users.  Excellent for automation</a:t>
                      </a:r>
                    </a:p>
                  </a:txBody>
                  <a:tcPr/>
                </a:tc>
                <a:tc>
                  <a:txBody>
                    <a:bodyPr/>
                    <a:lstStyle/>
                    <a:p>
                      <a:r>
                        <a:rPr lang="en-US" dirty="0"/>
                        <a:t>Little/no control over values, dependent on values passed or existing from sources.</a:t>
                      </a:r>
                    </a:p>
                  </a:txBody>
                  <a:tcPr/>
                </a:tc>
                <a:extLst>
                  <a:ext uri="{0D108BD9-81ED-4DB2-BD59-A6C34878D82A}">
                    <a16:rowId xmlns:a16="http://schemas.microsoft.com/office/drawing/2014/main" val="3609256805"/>
                  </a:ext>
                </a:extLst>
              </a:tr>
            </a:tbl>
          </a:graphicData>
        </a:graphic>
      </p:graphicFrame>
    </p:spTree>
    <p:extLst>
      <p:ext uri="{BB962C8B-B14F-4D97-AF65-F5344CB8AC3E}">
        <p14:creationId xmlns:p14="http://schemas.microsoft.com/office/powerpoint/2010/main" val="31204579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CB57A-EA86-46BF-BC66-2623393672E8}"/>
              </a:ext>
            </a:extLst>
          </p:cNvPr>
          <p:cNvSpPr>
            <a:spLocks noGrp="1"/>
          </p:cNvSpPr>
          <p:nvPr>
            <p:ph type="title"/>
          </p:nvPr>
        </p:nvSpPr>
        <p:spPr/>
        <p:txBody>
          <a:bodyPr/>
          <a:lstStyle/>
          <a:p>
            <a:r>
              <a:rPr lang="en-US" dirty="0"/>
              <a:t>Start of our Script</a:t>
            </a:r>
          </a:p>
        </p:txBody>
      </p:sp>
      <p:sp>
        <p:nvSpPr>
          <p:cNvPr id="4" name="Slide Number Placeholder 3">
            <a:extLst>
              <a:ext uri="{FF2B5EF4-FFF2-40B4-BE49-F238E27FC236}">
                <a16:creationId xmlns:a16="http://schemas.microsoft.com/office/drawing/2014/main" id="{5EDA195F-66E5-4B81-8B94-6E591BD58E71}"/>
              </a:ext>
            </a:extLst>
          </p:cNvPr>
          <p:cNvSpPr>
            <a:spLocks noGrp="1"/>
          </p:cNvSpPr>
          <p:nvPr>
            <p:ph type="sldNum" sz="quarter" idx="4294967295"/>
          </p:nvPr>
        </p:nvSpPr>
        <p:spPr>
          <a:xfrm>
            <a:off x="0" y="0"/>
            <a:ext cx="0" cy="0"/>
          </a:xfrm>
        </p:spPr>
        <p:txBody>
          <a:bodyPr/>
          <a:lstStyle/>
          <a:p>
            <a:fld id="{BC146173-363F-4954-B333-5CDB7995CBA3}" type="slidenum">
              <a:rPr lang="en-US" smtClean="0"/>
              <a:t>21</a:t>
            </a:fld>
            <a:endParaRPr lang="en-US"/>
          </a:p>
        </p:txBody>
      </p:sp>
      <p:sp>
        <p:nvSpPr>
          <p:cNvPr id="5" name="TextBox 4">
            <a:extLst>
              <a:ext uri="{FF2B5EF4-FFF2-40B4-BE49-F238E27FC236}">
                <a16:creationId xmlns:a16="http://schemas.microsoft.com/office/drawing/2014/main" id="{6EBD59BE-3692-4174-B85F-97B04E5866B8}"/>
              </a:ext>
            </a:extLst>
          </p:cNvPr>
          <p:cNvSpPr txBox="1"/>
          <p:nvPr/>
        </p:nvSpPr>
        <p:spPr>
          <a:xfrm>
            <a:off x="322028" y="926511"/>
            <a:ext cx="8174020" cy="3416320"/>
          </a:xfrm>
          <a:prstGeom prst="rect">
            <a:avLst/>
          </a:prstGeom>
          <a:noFill/>
          <a:ln>
            <a:solidFill>
              <a:schemeClr val="tx1"/>
            </a:solidFill>
            <a:prstDash val="dash"/>
          </a:ln>
        </p:spPr>
        <p:txBody>
          <a:bodyPr wrap="square" rtlCol="0">
            <a:spAutoFit/>
          </a:bodyPr>
          <a:lstStyle/>
          <a:p>
            <a:r>
              <a:rPr lang="en-US" dirty="0">
                <a:latin typeface="Consolas" panose="020B0609020204030204" pitchFamily="49" charset="0"/>
              </a:rPr>
              <a:t>#!/bin/bash</a:t>
            </a:r>
          </a:p>
          <a:p>
            <a:endParaRPr lang="en-US" dirty="0">
              <a:latin typeface="Consolas" panose="020B0609020204030204" pitchFamily="49" charset="0"/>
            </a:endParaRPr>
          </a:p>
          <a:p>
            <a:r>
              <a:rPr lang="en-US" dirty="0">
                <a:latin typeface="Consolas" panose="020B0609020204030204" pitchFamily="49" charset="0"/>
              </a:rPr>
              <a:t>#############################################</a:t>
            </a:r>
          </a:p>
          <a:p>
            <a:r>
              <a:rPr lang="en-US" dirty="0">
                <a:latin typeface="Consolas" panose="020B0609020204030204" pitchFamily="49" charset="0"/>
              </a:rPr>
              <a:t>#     Script Name:  summit_demo_int.sh      #</a:t>
            </a:r>
          </a:p>
          <a:p>
            <a:r>
              <a:rPr lang="en-US" dirty="0">
                <a:latin typeface="Consolas" panose="020B0609020204030204" pitchFamily="49" charset="0"/>
              </a:rPr>
              <a:t>#     Author:  Kellyn Gorman                #</a:t>
            </a:r>
          </a:p>
          <a:p>
            <a:r>
              <a:rPr lang="en-US" dirty="0">
                <a:latin typeface="Consolas" panose="020B0609020204030204" pitchFamily="49" charset="0"/>
              </a:rPr>
              <a:t>#     Usage:  For Linux Scripting Demo      #</a:t>
            </a:r>
          </a:p>
          <a:p>
            <a:r>
              <a:rPr lang="en-US" dirty="0">
                <a:latin typeface="Consolas" panose="020B0609020204030204" pitchFamily="49" charset="0"/>
              </a:rPr>
              <a:t>#     Notes:  Hard coded values to begin    #</a:t>
            </a:r>
          </a:p>
          <a:p>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export </a:t>
            </a:r>
            <a:r>
              <a:rPr lang="en-US" dirty="0" err="1">
                <a:latin typeface="Consolas" panose="020B0609020204030204" pitchFamily="49" charset="0"/>
              </a:rPr>
              <a:t>dir_name</a:t>
            </a:r>
            <a:r>
              <a:rPr lang="en-US" dirty="0">
                <a:latin typeface="Consolas" panose="020B0609020204030204" pitchFamily="49" charset="0"/>
              </a:rPr>
              <a:t> = </a:t>
            </a:r>
            <a:r>
              <a:rPr lang="en-US" dirty="0" err="1">
                <a:latin typeface="Consolas" panose="020B0609020204030204" pitchFamily="49" charset="0"/>
              </a:rPr>
              <a:t>summitdir</a:t>
            </a:r>
            <a:endParaRPr lang="en-US" dirty="0">
              <a:latin typeface="Consolas" panose="020B0609020204030204" pitchFamily="49" charset="0"/>
            </a:endParaRPr>
          </a:p>
          <a:p>
            <a:r>
              <a:rPr lang="en-US" dirty="0">
                <a:latin typeface="Consolas" panose="020B0609020204030204" pitchFamily="49" charset="0"/>
              </a:rPr>
              <a:t>export </a:t>
            </a:r>
            <a:r>
              <a:rPr lang="en-US" dirty="0" err="1">
                <a:latin typeface="Consolas" panose="020B0609020204030204" pitchFamily="49" charset="0"/>
              </a:rPr>
              <a:t>file_name</a:t>
            </a:r>
            <a:r>
              <a:rPr lang="en-US" dirty="0">
                <a:latin typeface="Consolas" panose="020B0609020204030204" pitchFamily="49" charset="0"/>
              </a:rPr>
              <a:t> = </a:t>
            </a:r>
            <a:r>
              <a:rPr lang="en-US" dirty="0" err="1">
                <a:latin typeface="Consolas" panose="020B0609020204030204" pitchFamily="49" charset="0"/>
              </a:rPr>
              <a:t>summit.lst</a:t>
            </a:r>
            <a:endParaRPr lang="en-US" dirty="0">
              <a:latin typeface="Consolas" panose="020B0609020204030204" pitchFamily="49" charset="0"/>
            </a:endParaRPr>
          </a:p>
          <a:p>
            <a:r>
              <a:rPr lang="en-US" dirty="0">
                <a:latin typeface="Consolas" panose="020B0609020204030204" pitchFamily="49" charset="0"/>
              </a:rPr>
              <a:t>export </a:t>
            </a:r>
            <a:r>
              <a:rPr lang="en-US" dirty="0" err="1">
                <a:latin typeface="Consolas" panose="020B0609020204030204" pitchFamily="49" charset="0"/>
              </a:rPr>
              <a:t>log_name</a:t>
            </a:r>
            <a:r>
              <a:rPr lang="en-US" dirty="0">
                <a:latin typeface="Consolas" panose="020B0609020204030204" pitchFamily="49" charset="0"/>
              </a:rPr>
              <a:t> = summit.log</a:t>
            </a:r>
            <a:endParaRPr lang="en-US" dirty="0"/>
          </a:p>
        </p:txBody>
      </p:sp>
      <p:sp>
        <p:nvSpPr>
          <p:cNvPr id="3" name="TextBox 2">
            <a:extLst>
              <a:ext uri="{FF2B5EF4-FFF2-40B4-BE49-F238E27FC236}">
                <a16:creationId xmlns:a16="http://schemas.microsoft.com/office/drawing/2014/main" id="{C5B2B31B-1D7E-4431-9314-7C81A338861E}"/>
              </a:ext>
            </a:extLst>
          </p:cNvPr>
          <p:cNvSpPr txBox="1"/>
          <p:nvPr/>
        </p:nvSpPr>
        <p:spPr>
          <a:xfrm>
            <a:off x="7092176" y="251227"/>
            <a:ext cx="3211551" cy="253916"/>
          </a:xfrm>
          <a:prstGeom prst="rect">
            <a:avLst/>
          </a:prstGeom>
          <a:noFill/>
        </p:spPr>
        <p:txBody>
          <a:bodyPr wrap="square" rtlCol="0">
            <a:spAutoFit/>
          </a:bodyPr>
          <a:lstStyle/>
          <a:p>
            <a:r>
              <a:rPr lang="en-US" sz="1050" dirty="0"/>
              <a:t>summit_demo_int.sh</a:t>
            </a:r>
          </a:p>
        </p:txBody>
      </p:sp>
    </p:spTree>
    <p:extLst>
      <p:ext uri="{BB962C8B-B14F-4D97-AF65-F5344CB8AC3E}">
        <p14:creationId xmlns:p14="http://schemas.microsoft.com/office/powerpoint/2010/main" val="38372295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3A61-B0F3-48AA-8E2A-2CB85D730341}"/>
              </a:ext>
            </a:extLst>
          </p:cNvPr>
          <p:cNvSpPr>
            <a:spLocks noGrp="1"/>
          </p:cNvSpPr>
          <p:nvPr>
            <p:ph type="title"/>
          </p:nvPr>
        </p:nvSpPr>
        <p:spPr/>
        <p:txBody>
          <a:bodyPr/>
          <a:lstStyle/>
          <a:p>
            <a:r>
              <a:rPr lang="en-US" dirty="0"/>
              <a:t>How to use Variables Once Declared in a Script</a:t>
            </a:r>
          </a:p>
        </p:txBody>
      </p:sp>
      <p:sp>
        <p:nvSpPr>
          <p:cNvPr id="3" name="Content Placeholder 2">
            <a:extLst>
              <a:ext uri="{FF2B5EF4-FFF2-40B4-BE49-F238E27FC236}">
                <a16:creationId xmlns:a16="http://schemas.microsoft.com/office/drawing/2014/main" id="{99FE3A47-D31D-4194-B148-F218376FE783}"/>
              </a:ext>
            </a:extLst>
          </p:cNvPr>
          <p:cNvSpPr>
            <a:spLocks noGrp="1"/>
          </p:cNvSpPr>
          <p:nvPr>
            <p:ph idx="4294967295"/>
          </p:nvPr>
        </p:nvSpPr>
        <p:spPr>
          <a:xfrm>
            <a:off x="331787" y="1771894"/>
            <a:ext cx="8480425" cy="2867025"/>
          </a:xfrm>
        </p:spPr>
        <p:txBody>
          <a:bodyPr/>
          <a:lstStyle/>
          <a:p>
            <a:pPr marL="0" indent="0">
              <a:buNone/>
            </a:pPr>
            <a:r>
              <a:rPr lang="en-US" dirty="0" err="1"/>
              <a:t>dir_name</a:t>
            </a:r>
            <a:r>
              <a:rPr lang="en-US" dirty="0"/>
              <a:t>  becomes $</a:t>
            </a:r>
            <a:r>
              <a:rPr lang="en-US" dirty="0" err="1"/>
              <a:t>dir_name</a:t>
            </a:r>
            <a:endParaRPr lang="en-US" dirty="0"/>
          </a:p>
          <a:p>
            <a:pPr marL="0" indent="0">
              <a:buNone/>
            </a:pPr>
            <a:r>
              <a:rPr lang="en-US" dirty="0" err="1"/>
              <a:t>file_name</a:t>
            </a:r>
            <a:r>
              <a:rPr lang="en-US" dirty="0"/>
              <a:t> becomes $</a:t>
            </a:r>
            <a:r>
              <a:rPr lang="en-US" dirty="0" err="1"/>
              <a:t>file_name</a:t>
            </a:r>
            <a:endParaRPr lang="en-US" dirty="0"/>
          </a:p>
          <a:p>
            <a:pPr marL="0" indent="0">
              <a:buNone/>
            </a:pPr>
            <a:r>
              <a:rPr lang="en-US" dirty="0"/>
              <a:t>…and so on…</a:t>
            </a:r>
          </a:p>
          <a:p>
            <a:pPr marL="0" indent="0">
              <a:buNone/>
            </a:pPr>
            <a:r>
              <a:rPr lang="en-US" dirty="0"/>
              <a:t>Any variables in the .</a:t>
            </a:r>
            <a:r>
              <a:rPr lang="en-US" dirty="0" err="1"/>
              <a:t>bashrc</a:t>
            </a:r>
            <a:r>
              <a:rPr lang="en-US" dirty="0"/>
              <a:t> or .profile can be used in scripts and if reused often, should be considered set in these files.</a:t>
            </a:r>
          </a:p>
        </p:txBody>
      </p:sp>
      <p:sp>
        <p:nvSpPr>
          <p:cNvPr id="4" name="Slide Number Placeholder 3">
            <a:extLst>
              <a:ext uri="{FF2B5EF4-FFF2-40B4-BE49-F238E27FC236}">
                <a16:creationId xmlns:a16="http://schemas.microsoft.com/office/drawing/2014/main" id="{E82ECD31-F228-4DCD-95C4-C04196C4997C}"/>
              </a:ext>
            </a:extLst>
          </p:cNvPr>
          <p:cNvSpPr>
            <a:spLocks noGrp="1"/>
          </p:cNvSpPr>
          <p:nvPr>
            <p:ph type="sldNum" sz="quarter" idx="4294967295"/>
          </p:nvPr>
        </p:nvSpPr>
        <p:spPr>
          <a:xfrm>
            <a:off x="0" y="0"/>
            <a:ext cx="0" cy="0"/>
          </a:xfrm>
        </p:spPr>
        <p:txBody>
          <a:bodyPr/>
          <a:lstStyle/>
          <a:p>
            <a:fld id="{BC146173-363F-4954-B333-5CDB7995CBA3}" type="slidenum">
              <a:rPr lang="en-US" smtClean="0"/>
              <a:t>22</a:t>
            </a:fld>
            <a:endParaRPr lang="en-US"/>
          </a:p>
        </p:txBody>
      </p:sp>
    </p:spTree>
    <p:extLst>
      <p:ext uri="{BB962C8B-B14F-4D97-AF65-F5344CB8AC3E}">
        <p14:creationId xmlns:p14="http://schemas.microsoft.com/office/powerpoint/2010/main" val="4891893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13FCD-A48D-4752-8B7B-7863892048C5}"/>
              </a:ext>
            </a:extLst>
          </p:cNvPr>
          <p:cNvSpPr>
            <a:spLocks noGrp="1"/>
          </p:cNvSpPr>
          <p:nvPr>
            <p:ph type="title"/>
          </p:nvPr>
        </p:nvSpPr>
        <p:spPr/>
        <p:txBody>
          <a:bodyPr/>
          <a:lstStyle/>
          <a:p>
            <a:r>
              <a:rPr lang="en-US" dirty="0"/>
              <a:t>Move from Hard Coding to Passing Variables at the Execution</a:t>
            </a:r>
          </a:p>
        </p:txBody>
      </p:sp>
      <p:sp>
        <p:nvSpPr>
          <p:cNvPr id="3" name="Content Placeholder 2">
            <a:extLst>
              <a:ext uri="{FF2B5EF4-FFF2-40B4-BE49-F238E27FC236}">
                <a16:creationId xmlns:a16="http://schemas.microsoft.com/office/drawing/2014/main" id="{79481B11-D210-4000-9008-1A76130D3C45}"/>
              </a:ext>
            </a:extLst>
          </p:cNvPr>
          <p:cNvSpPr>
            <a:spLocks noGrp="1"/>
          </p:cNvSpPr>
          <p:nvPr>
            <p:ph idx="4294967295"/>
          </p:nvPr>
        </p:nvSpPr>
        <p:spPr>
          <a:xfrm>
            <a:off x="331787" y="1619138"/>
            <a:ext cx="8480425" cy="3030538"/>
          </a:xfrm>
        </p:spPr>
        <p:txBody>
          <a:bodyPr/>
          <a:lstStyle/>
          <a:p>
            <a:r>
              <a:rPr lang="en-US" dirty="0"/>
              <a:t>Changed at the Introduction of the script</a:t>
            </a:r>
          </a:p>
          <a:p>
            <a:r>
              <a:rPr lang="en-US" dirty="0"/>
              <a:t>Makes script more robust and flexible</a:t>
            </a:r>
          </a:p>
          <a:p>
            <a:r>
              <a:rPr lang="en-US" dirty="0"/>
              <a:t>Makes script reusable</a:t>
            </a:r>
          </a:p>
          <a:p>
            <a:r>
              <a:rPr lang="en-US" dirty="0"/>
              <a:t>Can be done multiple ways</a:t>
            </a:r>
          </a:p>
          <a:p>
            <a:pPr lvl="1"/>
            <a:r>
              <a:rPr lang="en-US" dirty="0"/>
              <a:t>Set at session/logon</a:t>
            </a:r>
          </a:p>
          <a:p>
            <a:pPr lvl="1"/>
            <a:r>
              <a:rPr lang="en-US" dirty="0"/>
              <a:t>Set as part of script execution</a:t>
            </a:r>
          </a:p>
          <a:p>
            <a:endParaRPr lang="en-US" dirty="0"/>
          </a:p>
        </p:txBody>
      </p:sp>
      <p:sp>
        <p:nvSpPr>
          <p:cNvPr id="4" name="Slide Number Placeholder 3">
            <a:extLst>
              <a:ext uri="{FF2B5EF4-FFF2-40B4-BE49-F238E27FC236}">
                <a16:creationId xmlns:a16="http://schemas.microsoft.com/office/drawing/2014/main" id="{7FD4630F-0D9A-4CDD-B2EA-51BA54B934AE}"/>
              </a:ext>
            </a:extLst>
          </p:cNvPr>
          <p:cNvSpPr>
            <a:spLocks noGrp="1"/>
          </p:cNvSpPr>
          <p:nvPr>
            <p:ph type="sldNum" sz="quarter" idx="4294967295"/>
          </p:nvPr>
        </p:nvSpPr>
        <p:spPr>
          <a:xfrm>
            <a:off x="0" y="0"/>
            <a:ext cx="0" cy="0"/>
          </a:xfrm>
        </p:spPr>
        <p:txBody>
          <a:bodyPr/>
          <a:lstStyle/>
          <a:p>
            <a:fld id="{BC146173-363F-4954-B333-5CDB7995CBA3}" type="slidenum">
              <a:rPr lang="en-US" smtClean="0"/>
              <a:t>23</a:t>
            </a:fld>
            <a:endParaRPr lang="en-US"/>
          </a:p>
        </p:txBody>
      </p:sp>
    </p:spTree>
    <p:extLst>
      <p:ext uri="{BB962C8B-B14F-4D97-AF65-F5344CB8AC3E}">
        <p14:creationId xmlns:p14="http://schemas.microsoft.com/office/powerpoint/2010/main" val="21958462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CB57A-EA86-46BF-BC66-2623393672E8}"/>
              </a:ext>
            </a:extLst>
          </p:cNvPr>
          <p:cNvSpPr>
            <a:spLocks noGrp="1"/>
          </p:cNvSpPr>
          <p:nvPr>
            <p:ph type="title"/>
          </p:nvPr>
        </p:nvSpPr>
        <p:spPr/>
        <p:txBody>
          <a:bodyPr/>
          <a:lstStyle/>
          <a:p>
            <a:r>
              <a:rPr lang="en-US" dirty="0"/>
              <a:t>Start of our Script</a:t>
            </a:r>
          </a:p>
        </p:txBody>
      </p:sp>
      <p:sp>
        <p:nvSpPr>
          <p:cNvPr id="4" name="Slide Number Placeholder 3">
            <a:extLst>
              <a:ext uri="{FF2B5EF4-FFF2-40B4-BE49-F238E27FC236}">
                <a16:creationId xmlns:a16="http://schemas.microsoft.com/office/drawing/2014/main" id="{5EDA195F-66E5-4B81-8B94-6E591BD58E71}"/>
              </a:ext>
            </a:extLst>
          </p:cNvPr>
          <p:cNvSpPr>
            <a:spLocks noGrp="1"/>
          </p:cNvSpPr>
          <p:nvPr>
            <p:ph type="sldNum" sz="quarter" idx="4294967295"/>
          </p:nvPr>
        </p:nvSpPr>
        <p:spPr>
          <a:xfrm>
            <a:off x="0" y="0"/>
            <a:ext cx="0" cy="0"/>
          </a:xfrm>
        </p:spPr>
        <p:txBody>
          <a:bodyPr/>
          <a:lstStyle/>
          <a:p>
            <a:fld id="{BC146173-363F-4954-B333-5CDB7995CBA3}" type="slidenum">
              <a:rPr lang="en-US" smtClean="0"/>
              <a:t>24</a:t>
            </a:fld>
            <a:endParaRPr lang="en-US"/>
          </a:p>
        </p:txBody>
      </p:sp>
      <p:sp>
        <p:nvSpPr>
          <p:cNvPr id="5" name="TextBox 4">
            <a:extLst>
              <a:ext uri="{FF2B5EF4-FFF2-40B4-BE49-F238E27FC236}">
                <a16:creationId xmlns:a16="http://schemas.microsoft.com/office/drawing/2014/main" id="{6EBD59BE-3692-4174-B85F-97B04E5866B8}"/>
              </a:ext>
            </a:extLst>
          </p:cNvPr>
          <p:cNvSpPr txBox="1"/>
          <p:nvPr/>
        </p:nvSpPr>
        <p:spPr>
          <a:xfrm>
            <a:off x="317764" y="1051965"/>
            <a:ext cx="8174020" cy="2308324"/>
          </a:xfrm>
          <a:prstGeom prst="rect">
            <a:avLst/>
          </a:prstGeom>
          <a:noFill/>
          <a:ln>
            <a:solidFill>
              <a:schemeClr val="tx1"/>
            </a:solidFill>
            <a:prstDash val="dash"/>
          </a:ln>
        </p:spPr>
        <p:txBody>
          <a:bodyPr wrap="square" rtlCol="0">
            <a:spAutoFit/>
          </a:bodyPr>
          <a:lstStyle/>
          <a:p>
            <a:r>
              <a:rPr lang="en-US" dirty="0">
                <a:latin typeface="Consolas" panose="020B0609020204030204" pitchFamily="49" charset="0"/>
              </a:rPr>
              <a:t>#!/bin/bash</a:t>
            </a:r>
          </a:p>
          <a:p>
            <a:endParaRPr lang="en-US" dirty="0">
              <a:latin typeface="Consolas" panose="020B0609020204030204" pitchFamily="49" charset="0"/>
            </a:endParaRPr>
          </a:p>
          <a:p>
            <a:r>
              <a:rPr lang="en-US" dirty="0">
                <a:latin typeface="Consolas" panose="020B0609020204030204" pitchFamily="49" charset="0"/>
              </a:rPr>
              <a:t>#############################################</a:t>
            </a:r>
          </a:p>
          <a:p>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export </a:t>
            </a:r>
            <a:r>
              <a:rPr lang="en-US" dirty="0" err="1">
                <a:latin typeface="Consolas" panose="020B0609020204030204" pitchFamily="49" charset="0"/>
              </a:rPr>
              <a:t>dir_name</a:t>
            </a:r>
            <a:r>
              <a:rPr lang="en-US" dirty="0">
                <a:latin typeface="Consolas" panose="020B0609020204030204" pitchFamily="49" charset="0"/>
              </a:rPr>
              <a:t> = &lt;generic </a:t>
            </a:r>
            <a:r>
              <a:rPr lang="en-US" dirty="0" err="1">
                <a:latin typeface="Consolas" panose="020B0609020204030204" pitchFamily="49" charset="0"/>
              </a:rPr>
              <a:t>dir</a:t>
            </a:r>
            <a:r>
              <a:rPr lang="en-US" dirty="0">
                <a:latin typeface="Consolas" panose="020B0609020204030204" pitchFamily="49" charset="0"/>
              </a:rPr>
              <a:t> path&gt;</a:t>
            </a:r>
          </a:p>
          <a:p>
            <a:r>
              <a:rPr lang="en-US" dirty="0">
                <a:latin typeface="Consolas" panose="020B0609020204030204" pitchFamily="49" charset="0"/>
              </a:rPr>
              <a:t>export </a:t>
            </a:r>
            <a:r>
              <a:rPr lang="en-US" dirty="0" err="1">
                <a:latin typeface="Consolas" panose="020B0609020204030204" pitchFamily="49" charset="0"/>
              </a:rPr>
              <a:t>file_name</a:t>
            </a:r>
            <a:r>
              <a:rPr lang="en-US" dirty="0">
                <a:latin typeface="Consolas" panose="020B0609020204030204" pitchFamily="49" charset="0"/>
              </a:rPr>
              <a:t> = &lt;static file name&gt;</a:t>
            </a:r>
          </a:p>
          <a:p>
            <a:r>
              <a:rPr lang="en-US" dirty="0">
                <a:latin typeface="Consolas" panose="020B0609020204030204" pitchFamily="49" charset="0"/>
              </a:rPr>
              <a:t>export </a:t>
            </a:r>
            <a:r>
              <a:rPr lang="en-US" dirty="0" err="1">
                <a:latin typeface="Consolas" panose="020B0609020204030204" pitchFamily="49" charset="0"/>
              </a:rPr>
              <a:t>log_name</a:t>
            </a:r>
            <a:r>
              <a:rPr lang="en-US" dirty="0">
                <a:latin typeface="Consolas" panose="020B0609020204030204" pitchFamily="49" charset="0"/>
              </a:rPr>
              <a:t> = &lt;static log name&gt;</a:t>
            </a:r>
            <a:endParaRPr lang="en-US" dirty="0"/>
          </a:p>
        </p:txBody>
      </p:sp>
      <p:sp>
        <p:nvSpPr>
          <p:cNvPr id="3" name="TextBox 2">
            <a:extLst>
              <a:ext uri="{FF2B5EF4-FFF2-40B4-BE49-F238E27FC236}">
                <a16:creationId xmlns:a16="http://schemas.microsoft.com/office/drawing/2014/main" id="{A247826C-B5A2-462C-90BB-077C6E1F6E78}"/>
              </a:ext>
            </a:extLst>
          </p:cNvPr>
          <p:cNvSpPr txBox="1"/>
          <p:nvPr/>
        </p:nvSpPr>
        <p:spPr>
          <a:xfrm>
            <a:off x="285491" y="3456878"/>
            <a:ext cx="7825796" cy="923330"/>
          </a:xfrm>
          <a:prstGeom prst="rect">
            <a:avLst/>
          </a:prstGeom>
          <a:noFill/>
        </p:spPr>
        <p:txBody>
          <a:bodyPr wrap="square" rtlCol="0">
            <a:spAutoFit/>
          </a:bodyPr>
          <a:lstStyle/>
          <a:p>
            <a:r>
              <a:rPr lang="en-US" dirty="0"/>
              <a:t>Export the </a:t>
            </a:r>
            <a:r>
              <a:rPr lang="en-US" dirty="0" err="1"/>
              <a:t>summitdir</a:t>
            </a:r>
            <a:r>
              <a:rPr lang="en-US" dirty="0"/>
              <a:t> variable and run the summit_demo_arg.sh:</a:t>
            </a:r>
          </a:p>
          <a:p>
            <a:r>
              <a:rPr lang="en-US" dirty="0"/>
              <a:t>	</a:t>
            </a:r>
            <a:r>
              <a:rPr lang="en-US" dirty="0">
                <a:latin typeface="Consolas" panose="020B0609020204030204" pitchFamily="49" charset="0"/>
              </a:rPr>
              <a:t>export </a:t>
            </a:r>
            <a:r>
              <a:rPr lang="en-US" dirty="0" err="1">
                <a:latin typeface="Consolas" panose="020B0609020204030204" pitchFamily="49" charset="0"/>
              </a:rPr>
              <a:t>dir_name</a:t>
            </a:r>
            <a:r>
              <a:rPr lang="en-US" dirty="0">
                <a:latin typeface="Consolas" panose="020B0609020204030204" pitchFamily="49" charset="0"/>
              </a:rPr>
              <a:t>=</a:t>
            </a:r>
            <a:r>
              <a:rPr lang="en-US" dirty="0" err="1">
                <a:latin typeface="Consolas" panose="020B0609020204030204" pitchFamily="49" charset="0"/>
              </a:rPr>
              <a:t>summitdir</a:t>
            </a:r>
            <a:endParaRPr lang="en-US" dirty="0">
              <a:latin typeface="Consolas" panose="020B0609020204030204" pitchFamily="49" charset="0"/>
            </a:endParaRPr>
          </a:p>
          <a:p>
            <a:r>
              <a:rPr lang="en-US" dirty="0">
                <a:latin typeface="Consolas" panose="020B0609020204030204" pitchFamily="49" charset="0"/>
              </a:rPr>
              <a:t>	./summit_demo_arg.sh</a:t>
            </a:r>
          </a:p>
        </p:txBody>
      </p:sp>
      <p:sp>
        <p:nvSpPr>
          <p:cNvPr id="6" name="Rectangle 5">
            <a:extLst>
              <a:ext uri="{FF2B5EF4-FFF2-40B4-BE49-F238E27FC236}">
                <a16:creationId xmlns:a16="http://schemas.microsoft.com/office/drawing/2014/main" id="{2F96DBAF-10C3-4FDB-AFEE-756B3DF79BD8}"/>
              </a:ext>
            </a:extLst>
          </p:cNvPr>
          <p:cNvSpPr/>
          <p:nvPr/>
        </p:nvSpPr>
        <p:spPr>
          <a:xfrm>
            <a:off x="6671469" y="35397"/>
            <a:ext cx="1439818" cy="253916"/>
          </a:xfrm>
          <a:prstGeom prst="rect">
            <a:avLst/>
          </a:prstGeom>
        </p:spPr>
        <p:txBody>
          <a:bodyPr wrap="none">
            <a:spAutoFit/>
          </a:bodyPr>
          <a:lstStyle/>
          <a:p>
            <a:r>
              <a:rPr lang="en-US" sz="1050" dirty="0"/>
              <a:t>summit_demo_arg.sh</a:t>
            </a:r>
          </a:p>
        </p:txBody>
      </p:sp>
    </p:spTree>
    <p:extLst>
      <p:ext uri="{BB962C8B-B14F-4D97-AF65-F5344CB8AC3E}">
        <p14:creationId xmlns:p14="http://schemas.microsoft.com/office/powerpoint/2010/main" val="37807628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F760B-2ADD-43A8-ADAC-11377151FA46}"/>
              </a:ext>
            </a:extLst>
          </p:cNvPr>
          <p:cNvSpPr>
            <a:spLocks noGrp="1"/>
          </p:cNvSpPr>
          <p:nvPr>
            <p:ph type="title"/>
          </p:nvPr>
        </p:nvSpPr>
        <p:spPr/>
        <p:txBody>
          <a:bodyPr/>
          <a:lstStyle/>
          <a:p>
            <a:r>
              <a:rPr lang="en-US" dirty="0"/>
              <a:t>Update the Script to Interactive Values</a:t>
            </a:r>
          </a:p>
        </p:txBody>
      </p:sp>
      <p:sp>
        <p:nvSpPr>
          <p:cNvPr id="5" name="Text Placeholder 4">
            <a:extLst>
              <a:ext uri="{FF2B5EF4-FFF2-40B4-BE49-F238E27FC236}">
                <a16:creationId xmlns:a16="http://schemas.microsoft.com/office/drawing/2014/main" id="{31FDA2A0-2C20-4A94-B7F2-DF6491DBF83F}"/>
              </a:ext>
            </a:extLst>
          </p:cNvPr>
          <p:cNvSpPr>
            <a:spLocks noGrp="1"/>
          </p:cNvSpPr>
          <p:nvPr>
            <p:ph type="body" sz="quarter" idx="21"/>
          </p:nvPr>
        </p:nvSpPr>
        <p:spPr/>
        <p:txBody>
          <a:bodyPr/>
          <a:lstStyle/>
          <a:p>
            <a:r>
              <a:rPr lang="en-US" sz="1800" dirty="0">
                <a:latin typeface="Consolas" panose="020B0609020204030204" pitchFamily="49" charset="0"/>
              </a:rPr>
              <a:t>export </a:t>
            </a:r>
            <a:r>
              <a:rPr lang="en-US" sz="1800" dirty="0" err="1">
                <a:latin typeface="Consolas" panose="020B0609020204030204" pitchFamily="49" charset="0"/>
              </a:rPr>
              <a:t>dir_name</a:t>
            </a:r>
            <a:r>
              <a:rPr lang="en-US" sz="1800" dirty="0">
                <a:latin typeface="Consolas" panose="020B0609020204030204" pitchFamily="49" charset="0"/>
              </a:rPr>
              <a:t> = &lt;</a:t>
            </a:r>
            <a:r>
              <a:rPr lang="en-US" sz="1800" dirty="0" err="1">
                <a:latin typeface="Consolas" panose="020B0609020204030204" pitchFamily="49" charset="0"/>
              </a:rPr>
              <a:t>dir</a:t>
            </a:r>
            <a:r>
              <a:rPr lang="en-US" sz="1800" dirty="0">
                <a:latin typeface="Consolas" panose="020B0609020204030204" pitchFamily="49" charset="0"/>
              </a:rPr>
              <a:t> path&gt;</a:t>
            </a:r>
          </a:p>
          <a:p>
            <a:r>
              <a:rPr lang="en-US" sz="1800" dirty="0">
                <a:latin typeface="Consolas" panose="020B0609020204030204" pitchFamily="49" charset="0"/>
              </a:rPr>
              <a:t>export </a:t>
            </a:r>
            <a:r>
              <a:rPr lang="en-US" sz="1800" dirty="0" err="1">
                <a:latin typeface="Consolas" panose="020B0609020204030204" pitchFamily="49" charset="0"/>
              </a:rPr>
              <a:t>file_name</a:t>
            </a:r>
            <a:r>
              <a:rPr lang="en-US" sz="1800" dirty="0">
                <a:latin typeface="Consolas" panose="020B0609020204030204" pitchFamily="49" charset="0"/>
              </a:rPr>
              <a:t> = &lt;</a:t>
            </a:r>
            <a:r>
              <a:rPr lang="en-US" sz="1800" dirty="0" err="1">
                <a:latin typeface="Consolas" panose="020B0609020204030204" pitchFamily="49" charset="0"/>
              </a:rPr>
              <a:t>generic_file_name</a:t>
            </a:r>
            <a:r>
              <a:rPr lang="en-US" sz="1800" dirty="0">
                <a:latin typeface="Consolas" panose="020B0609020204030204" pitchFamily="49" charset="0"/>
              </a:rPr>
              <a:t>&gt;</a:t>
            </a:r>
          </a:p>
          <a:p>
            <a:r>
              <a:rPr lang="en-US" sz="1800" dirty="0">
                <a:latin typeface="Consolas" panose="020B0609020204030204" pitchFamily="49" charset="0"/>
              </a:rPr>
              <a:t>export </a:t>
            </a:r>
            <a:r>
              <a:rPr lang="en-US" sz="1800" dirty="0" err="1">
                <a:latin typeface="Consolas" panose="020B0609020204030204" pitchFamily="49" charset="0"/>
              </a:rPr>
              <a:t>log_name</a:t>
            </a:r>
            <a:r>
              <a:rPr lang="en-US" sz="1800" dirty="0">
                <a:latin typeface="Consolas" panose="020B0609020204030204" pitchFamily="49" charset="0"/>
              </a:rPr>
              <a:t> = &lt;</a:t>
            </a:r>
            <a:r>
              <a:rPr lang="en-US" sz="1800" dirty="0" err="1">
                <a:latin typeface="Consolas" panose="020B0609020204030204" pitchFamily="49" charset="0"/>
              </a:rPr>
              <a:t>generic_log_name</a:t>
            </a:r>
            <a:r>
              <a:rPr lang="en-US" sz="1800" dirty="0">
                <a:latin typeface="Consolas" panose="020B0609020204030204" pitchFamily="49" charset="0"/>
              </a:rPr>
              <a:t>&gt;</a:t>
            </a:r>
            <a:endParaRPr lang="en-US" sz="1800" dirty="0"/>
          </a:p>
          <a:p>
            <a:endParaRPr lang="en-US" sz="1800" dirty="0"/>
          </a:p>
          <a:p>
            <a:r>
              <a:rPr lang="en-US" sz="1800" dirty="0"/>
              <a:t>To execute, we would change to execution path ./&lt;script name&gt; $1</a:t>
            </a:r>
          </a:p>
          <a:p>
            <a:endParaRPr lang="en-US" sz="1800" dirty="0"/>
          </a:p>
        </p:txBody>
      </p:sp>
      <p:sp>
        <p:nvSpPr>
          <p:cNvPr id="3" name="Content Placeholder 2">
            <a:extLst>
              <a:ext uri="{FF2B5EF4-FFF2-40B4-BE49-F238E27FC236}">
                <a16:creationId xmlns:a16="http://schemas.microsoft.com/office/drawing/2014/main" id="{6C44553A-4CC3-4F5B-864A-6EAA1891E3BC}"/>
              </a:ext>
            </a:extLst>
          </p:cNvPr>
          <p:cNvSpPr>
            <a:spLocks noGrp="1"/>
          </p:cNvSpPr>
          <p:nvPr>
            <p:ph type="body" sz="quarter" idx="10"/>
          </p:nvPr>
        </p:nvSpPr>
        <p:spPr>
          <a:xfrm>
            <a:off x="312744" y="1297483"/>
            <a:ext cx="8481211" cy="390525"/>
          </a:xfrm>
        </p:spPr>
        <p:txBody>
          <a:bodyPr/>
          <a:lstStyle/>
          <a:p>
            <a:pPr marL="0" indent="0">
              <a:buNone/>
            </a:pPr>
            <a:r>
              <a:rPr lang="en-US" dirty="0"/>
              <a:t>Export the environment variables as part of a profile or part of your .</a:t>
            </a:r>
            <a:r>
              <a:rPr lang="en-US" dirty="0" err="1"/>
              <a:t>bashrc</a:t>
            </a:r>
            <a:r>
              <a:rPr lang="en-US" dirty="0"/>
              <a:t> OR add to the script/session. This is one more way to make the script easier to use.</a:t>
            </a:r>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A1035729-7831-442B-BC6C-D106994D8201}"/>
              </a:ext>
            </a:extLst>
          </p:cNvPr>
          <p:cNvSpPr>
            <a:spLocks noGrp="1"/>
          </p:cNvSpPr>
          <p:nvPr>
            <p:ph type="sldNum" sz="quarter" idx="4294967295"/>
          </p:nvPr>
        </p:nvSpPr>
        <p:spPr>
          <a:xfrm>
            <a:off x="0" y="0"/>
            <a:ext cx="0" cy="0"/>
          </a:xfrm>
        </p:spPr>
        <p:txBody>
          <a:bodyPr/>
          <a:lstStyle/>
          <a:p>
            <a:fld id="{BC146173-363F-4954-B333-5CDB7995CBA3}" type="slidenum">
              <a:rPr lang="en-US" smtClean="0"/>
              <a:t>25</a:t>
            </a:fld>
            <a:endParaRPr lang="en-US"/>
          </a:p>
        </p:txBody>
      </p:sp>
    </p:spTree>
    <p:extLst>
      <p:ext uri="{BB962C8B-B14F-4D97-AF65-F5344CB8AC3E}">
        <p14:creationId xmlns:p14="http://schemas.microsoft.com/office/powerpoint/2010/main" val="30973948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CB57A-EA86-46BF-BC66-2623393672E8}"/>
              </a:ext>
            </a:extLst>
          </p:cNvPr>
          <p:cNvSpPr>
            <a:spLocks noGrp="1"/>
          </p:cNvSpPr>
          <p:nvPr>
            <p:ph type="title"/>
          </p:nvPr>
        </p:nvSpPr>
        <p:spPr/>
        <p:txBody>
          <a:bodyPr/>
          <a:lstStyle/>
          <a:p>
            <a:r>
              <a:rPr lang="en-US" dirty="0"/>
              <a:t>Start of our Script</a:t>
            </a:r>
          </a:p>
        </p:txBody>
      </p:sp>
      <p:sp>
        <p:nvSpPr>
          <p:cNvPr id="4" name="Slide Number Placeholder 3">
            <a:extLst>
              <a:ext uri="{FF2B5EF4-FFF2-40B4-BE49-F238E27FC236}">
                <a16:creationId xmlns:a16="http://schemas.microsoft.com/office/drawing/2014/main" id="{5EDA195F-66E5-4B81-8B94-6E591BD58E71}"/>
              </a:ext>
            </a:extLst>
          </p:cNvPr>
          <p:cNvSpPr>
            <a:spLocks noGrp="1"/>
          </p:cNvSpPr>
          <p:nvPr>
            <p:ph type="sldNum" sz="quarter" idx="4294967295"/>
          </p:nvPr>
        </p:nvSpPr>
        <p:spPr>
          <a:xfrm>
            <a:off x="0" y="0"/>
            <a:ext cx="0" cy="0"/>
          </a:xfrm>
        </p:spPr>
        <p:txBody>
          <a:bodyPr/>
          <a:lstStyle/>
          <a:p>
            <a:fld id="{BC146173-363F-4954-B333-5CDB7995CBA3}" type="slidenum">
              <a:rPr lang="en-US" smtClean="0"/>
              <a:t>26</a:t>
            </a:fld>
            <a:endParaRPr lang="en-US"/>
          </a:p>
        </p:txBody>
      </p:sp>
      <p:sp>
        <p:nvSpPr>
          <p:cNvPr id="5" name="TextBox 4">
            <a:extLst>
              <a:ext uri="{FF2B5EF4-FFF2-40B4-BE49-F238E27FC236}">
                <a16:creationId xmlns:a16="http://schemas.microsoft.com/office/drawing/2014/main" id="{6EBD59BE-3692-4174-B85F-97B04E5866B8}"/>
              </a:ext>
            </a:extLst>
          </p:cNvPr>
          <p:cNvSpPr txBox="1"/>
          <p:nvPr/>
        </p:nvSpPr>
        <p:spPr>
          <a:xfrm>
            <a:off x="400050" y="926511"/>
            <a:ext cx="8126915" cy="3970318"/>
          </a:xfrm>
          <a:prstGeom prst="rect">
            <a:avLst/>
          </a:prstGeom>
          <a:noFill/>
          <a:ln>
            <a:solidFill>
              <a:schemeClr val="tx1"/>
            </a:solidFill>
            <a:prstDash val="dash"/>
          </a:ln>
        </p:spPr>
        <p:txBody>
          <a:bodyPr wrap="square" rtlCol="0">
            <a:spAutoFit/>
          </a:bodyPr>
          <a:lstStyle/>
          <a:p>
            <a:r>
              <a:rPr lang="en-US" dirty="0">
                <a:latin typeface="Consolas" panose="020B0609020204030204" pitchFamily="49" charset="0"/>
              </a:rPr>
              <a:t>#!/bin/bash</a:t>
            </a:r>
          </a:p>
          <a:p>
            <a:r>
              <a:rPr lang="en-US" dirty="0">
                <a:latin typeface="Consolas" panose="020B0609020204030204" pitchFamily="49" charset="0"/>
              </a:rPr>
              <a:t>export </a:t>
            </a:r>
            <a:r>
              <a:rPr lang="en-US" dirty="0" err="1">
                <a:latin typeface="Consolas" panose="020B0609020204030204" pitchFamily="49" charset="0"/>
              </a:rPr>
              <a:t>acro</a:t>
            </a:r>
            <a:r>
              <a:rPr lang="en-US" dirty="0">
                <a:latin typeface="Consolas" panose="020B0609020204030204" pitchFamily="49" charset="0"/>
              </a:rPr>
              <a:t>=$1</a:t>
            </a:r>
          </a:p>
          <a:p>
            <a:endParaRPr lang="en-US" dirty="0">
              <a:latin typeface="Consolas" panose="020B0609020204030204" pitchFamily="49" charset="0"/>
            </a:endParaRPr>
          </a:p>
          <a:p>
            <a:r>
              <a:rPr lang="en-US" dirty="0">
                <a:latin typeface="Consolas" panose="020B0609020204030204" pitchFamily="49" charset="0"/>
              </a:rPr>
              <a:t>#############################################</a:t>
            </a:r>
          </a:p>
          <a:p>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 Directory is already set, just need to set the file/log name</a:t>
            </a:r>
          </a:p>
          <a:p>
            <a:r>
              <a:rPr lang="en-US" dirty="0">
                <a:latin typeface="Consolas" panose="020B0609020204030204" pitchFamily="49" charset="0"/>
              </a:rPr>
              <a:t># Note, the files are unique to the script, but generic to the environment session:</a:t>
            </a:r>
          </a:p>
          <a:p>
            <a:endParaRPr lang="en-US" dirty="0">
              <a:latin typeface="Consolas" panose="020B0609020204030204" pitchFamily="49" charset="0"/>
            </a:endParaRPr>
          </a:p>
          <a:p>
            <a:r>
              <a:rPr lang="en-US" dirty="0">
                <a:latin typeface="Consolas" panose="020B0609020204030204" pitchFamily="49" charset="0"/>
              </a:rPr>
              <a:t>export </a:t>
            </a:r>
            <a:r>
              <a:rPr lang="en-US" dirty="0" err="1">
                <a:latin typeface="Consolas" panose="020B0609020204030204" pitchFamily="49" charset="0"/>
              </a:rPr>
              <a:t>dir_name</a:t>
            </a:r>
            <a:r>
              <a:rPr lang="en-US" dirty="0">
                <a:latin typeface="Consolas" panose="020B0609020204030204" pitchFamily="49" charset="0"/>
              </a:rPr>
              <a:t>=${</a:t>
            </a:r>
            <a:r>
              <a:rPr lang="en-US" dirty="0" err="1">
                <a:latin typeface="Consolas" panose="020B0609020204030204" pitchFamily="49" charset="0"/>
              </a:rPr>
              <a:t>dir_name</a:t>
            </a:r>
            <a:r>
              <a:rPr lang="en-US" dirty="0">
                <a:latin typeface="Consolas" panose="020B0609020204030204" pitchFamily="49" charset="0"/>
              </a:rPr>
              <a:t>}/${</a:t>
            </a:r>
            <a:r>
              <a:rPr lang="en-US" dirty="0" err="1">
                <a:latin typeface="Consolas" panose="020B0609020204030204" pitchFamily="49" charset="0"/>
              </a:rPr>
              <a:t>acro</a:t>
            </a:r>
            <a:r>
              <a:rPr lang="en-US" dirty="0">
                <a:latin typeface="Consolas" panose="020B0609020204030204" pitchFamily="49" charset="0"/>
              </a:rPr>
              <a:t>}&lt;</a:t>
            </a:r>
            <a:r>
              <a:rPr lang="en-US" dirty="0" err="1">
                <a:latin typeface="Consolas" panose="020B0609020204030204" pitchFamily="49" charset="0"/>
              </a:rPr>
              <a:t>dir_name</a:t>
            </a:r>
            <a:r>
              <a:rPr lang="en-US" dirty="0">
                <a:latin typeface="Consolas" panose="020B0609020204030204" pitchFamily="49" charset="0"/>
              </a:rPr>
              <a:t>&gt;</a:t>
            </a:r>
          </a:p>
          <a:p>
            <a:r>
              <a:rPr lang="en-US" dirty="0">
                <a:latin typeface="Consolas" panose="020B0609020204030204" pitchFamily="49" charset="0"/>
              </a:rPr>
              <a:t>export </a:t>
            </a:r>
            <a:r>
              <a:rPr lang="en-US" dirty="0" err="1">
                <a:latin typeface="Consolas" panose="020B0609020204030204" pitchFamily="49" charset="0"/>
              </a:rPr>
              <a:t>log_name</a:t>
            </a:r>
            <a:r>
              <a:rPr lang="en-US" dirty="0">
                <a:latin typeface="Consolas" panose="020B0609020204030204" pitchFamily="49" charset="0"/>
              </a:rPr>
              <a:t> = ${</a:t>
            </a:r>
            <a:r>
              <a:rPr lang="en-US" dirty="0" err="1">
                <a:latin typeface="Consolas" panose="020B0609020204030204" pitchFamily="49" charset="0"/>
              </a:rPr>
              <a:t>dir_name</a:t>
            </a:r>
            <a:r>
              <a:rPr lang="en-US" dirty="0">
                <a:latin typeface="Consolas" panose="020B0609020204030204" pitchFamily="49" charset="0"/>
              </a:rPr>
              <a:t>}/${</a:t>
            </a:r>
            <a:r>
              <a:rPr lang="en-US" dirty="0" err="1">
                <a:latin typeface="Consolas" panose="020B0609020204030204" pitchFamily="49" charset="0"/>
              </a:rPr>
              <a:t>acro</a:t>
            </a:r>
            <a:r>
              <a:rPr lang="en-US" dirty="0">
                <a:latin typeface="Consolas" panose="020B0609020204030204" pitchFamily="49" charset="0"/>
              </a:rPr>
              <a:t>}&lt;</a:t>
            </a:r>
            <a:r>
              <a:rPr lang="en-US" dirty="0" err="1">
                <a:latin typeface="Consolas" panose="020B0609020204030204" pitchFamily="49" charset="0"/>
              </a:rPr>
              <a:t>log_name</a:t>
            </a:r>
            <a:r>
              <a:rPr lang="en-US" dirty="0">
                <a:latin typeface="Consolas" panose="020B0609020204030204" pitchFamily="49" charset="0"/>
              </a:rPr>
              <a:t>&gt;</a:t>
            </a:r>
            <a:endParaRPr lang="en-US" dirty="0"/>
          </a:p>
          <a:p>
            <a:endParaRPr lang="en-US" dirty="0">
              <a:latin typeface="Consolas" panose="020B0609020204030204" pitchFamily="49" charset="0"/>
            </a:endParaRPr>
          </a:p>
          <a:p>
            <a:endParaRPr lang="en-US" dirty="0">
              <a:latin typeface="Consolas" panose="020B0609020204030204" pitchFamily="49" charset="0"/>
            </a:endParaRPr>
          </a:p>
        </p:txBody>
      </p:sp>
      <p:sp>
        <p:nvSpPr>
          <p:cNvPr id="3" name="Rectangle 2">
            <a:extLst>
              <a:ext uri="{FF2B5EF4-FFF2-40B4-BE49-F238E27FC236}">
                <a16:creationId xmlns:a16="http://schemas.microsoft.com/office/drawing/2014/main" id="{58AC70E3-31CF-45DA-B34A-0C4D2B526B76}"/>
              </a:ext>
            </a:extLst>
          </p:cNvPr>
          <p:cNvSpPr/>
          <p:nvPr/>
        </p:nvSpPr>
        <p:spPr>
          <a:xfrm>
            <a:off x="7391130" y="119713"/>
            <a:ext cx="1410964" cy="253916"/>
          </a:xfrm>
          <a:prstGeom prst="rect">
            <a:avLst/>
          </a:prstGeom>
        </p:spPr>
        <p:txBody>
          <a:bodyPr wrap="none">
            <a:spAutoFit/>
          </a:bodyPr>
          <a:lstStyle/>
          <a:p>
            <a:r>
              <a:rPr lang="en-US" sz="1050" dirty="0"/>
              <a:t>summit_demo_val.sh</a:t>
            </a:r>
          </a:p>
        </p:txBody>
      </p:sp>
    </p:spTree>
    <p:extLst>
      <p:ext uri="{BB962C8B-B14F-4D97-AF65-F5344CB8AC3E}">
        <p14:creationId xmlns:p14="http://schemas.microsoft.com/office/powerpoint/2010/main" val="25591331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E81C6-31B0-4A1D-9047-0F645D8FB597}"/>
              </a:ext>
            </a:extLst>
          </p:cNvPr>
          <p:cNvSpPr>
            <a:spLocks noGrp="1"/>
          </p:cNvSpPr>
          <p:nvPr>
            <p:ph type="title"/>
          </p:nvPr>
        </p:nvSpPr>
        <p:spPr/>
        <p:txBody>
          <a:bodyPr/>
          <a:lstStyle/>
          <a:p>
            <a:r>
              <a:rPr lang="en-US" dirty="0"/>
              <a:t>Pass Dynamic Values into our Script, Step 1</a:t>
            </a:r>
          </a:p>
        </p:txBody>
      </p:sp>
      <p:sp>
        <p:nvSpPr>
          <p:cNvPr id="3" name="Content Placeholder 2">
            <a:extLst>
              <a:ext uri="{FF2B5EF4-FFF2-40B4-BE49-F238E27FC236}">
                <a16:creationId xmlns:a16="http://schemas.microsoft.com/office/drawing/2014/main" id="{64F51941-7DD8-48D7-9212-C3040F17D1DB}"/>
              </a:ext>
            </a:extLst>
          </p:cNvPr>
          <p:cNvSpPr>
            <a:spLocks noGrp="1"/>
          </p:cNvSpPr>
          <p:nvPr>
            <p:ph idx="4294967295"/>
          </p:nvPr>
        </p:nvSpPr>
        <p:spPr>
          <a:xfrm>
            <a:off x="331787" y="1721971"/>
            <a:ext cx="8480425" cy="2192338"/>
          </a:xfrm>
          <a:solidFill>
            <a:schemeClr val="bg2"/>
          </a:solidFill>
          <a:ln w="15875">
            <a:solidFill>
              <a:schemeClr val="tx2">
                <a:alpha val="99000"/>
              </a:schemeClr>
            </a:solidFill>
            <a:prstDash val="dash"/>
          </a:ln>
        </p:spPr>
        <p:txBody>
          <a:bodyPr/>
          <a:lstStyle/>
          <a:p>
            <a:pPr marL="0" indent="0">
              <a:buNone/>
            </a:pPr>
            <a:r>
              <a:rPr lang="en-US" dirty="0">
                <a:latin typeface="Consolas" panose="020B0609020204030204" pitchFamily="49" charset="0"/>
              </a:rPr>
              <a:t>usage() { echo "Usage: $0  -f &lt;filename&gt; -l &lt;</a:t>
            </a:r>
            <a:r>
              <a:rPr lang="en-US" dirty="0" err="1">
                <a:latin typeface="Consolas" panose="020B0609020204030204" pitchFamily="49" charset="0"/>
              </a:rPr>
              <a:t>logname</a:t>
            </a:r>
            <a:r>
              <a:rPr lang="en-US" dirty="0">
                <a:latin typeface="Consolas" panose="020B0609020204030204" pitchFamily="49" charset="0"/>
              </a:rPr>
              <a:t>&gt;" 1&gt;&amp;2; exit 1; }</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declare </a:t>
            </a:r>
            <a:r>
              <a:rPr lang="en-US" dirty="0" err="1">
                <a:latin typeface="Consolas" panose="020B0609020204030204" pitchFamily="49" charset="0"/>
              </a:rPr>
              <a:t>file_name</a:t>
            </a:r>
            <a:r>
              <a:rPr lang="en-US" dirty="0">
                <a:latin typeface="Consolas" panose="020B0609020204030204" pitchFamily="49" charset="0"/>
              </a:rPr>
              <a:t>=""</a:t>
            </a:r>
          </a:p>
          <a:p>
            <a:pPr marL="0" indent="0">
              <a:buNone/>
            </a:pPr>
            <a:r>
              <a:rPr lang="en-US" dirty="0">
                <a:latin typeface="Consolas" panose="020B0609020204030204" pitchFamily="49" charset="0"/>
              </a:rPr>
              <a:t>declare </a:t>
            </a:r>
            <a:r>
              <a:rPr lang="en-US" dirty="0" err="1">
                <a:latin typeface="Consolas" panose="020B0609020204030204" pitchFamily="49" charset="0"/>
              </a:rPr>
              <a:t>log_name</a:t>
            </a:r>
            <a:r>
              <a:rPr lang="en-US" dirty="0">
                <a:latin typeface="Consolas" panose="020B0609020204030204" pitchFamily="49" charset="0"/>
              </a:rPr>
              <a:t>="" </a:t>
            </a:r>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A220255C-B652-4C29-9A42-DEECC0032FC9}"/>
              </a:ext>
            </a:extLst>
          </p:cNvPr>
          <p:cNvSpPr>
            <a:spLocks noGrp="1"/>
          </p:cNvSpPr>
          <p:nvPr>
            <p:ph type="sldNum" sz="quarter" idx="4294967295"/>
          </p:nvPr>
        </p:nvSpPr>
        <p:spPr>
          <a:xfrm>
            <a:off x="0" y="0"/>
            <a:ext cx="0" cy="0"/>
          </a:xfrm>
        </p:spPr>
        <p:txBody>
          <a:bodyPr/>
          <a:lstStyle/>
          <a:p>
            <a:fld id="{BC146173-363F-4954-B333-5CDB7995CBA3}" type="slidenum">
              <a:rPr lang="en-US" smtClean="0"/>
              <a:t>27</a:t>
            </a:fld>
            <a:endParaRPr lang="en-US"/>
          </a:p>
        </p:txBody>
      </p:sp>
    </p:spTree>
    <p:extLst>
      <p:ext uri="{BB962C8B-B14F-4D97-AF65-F5344CB8AC3E}">
        <p14:creationId xmlns:p14="http://schemas.microsoft.com/office/powerpoint/2010/main" val="9545900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E81C6-31B0-4A1D-9047-0F645D8FB597}"/>
              </a:ext>
            </a:extLst>
          </p:cNvPr>
          <p:cNvSpPr>
            <a:spLocks noGrp="1"/>
          </p:cNvSpPr>
          <p:nvPr>
            <p:ph type="title"/>
          </p:nvPr>
        </p:nvSpPr>
        <p:spPr/>
        <p:txBody>
          <a:bodyPr/>
          <a:lstStyle/>
          <a:p>
            <a:r>
              <a:rPr lang="en-US" dirty="0"/>
              <a:t>Pass Dynamic Values into our Script, Step 2</a:t>
            </a:r>
          </a:p>
        </p:txBody>
      </p:sp>
      <p:sp>
        <p:nvSpPr>
          <p:cNvPr id="3" name="Content Placeholder 2">
            <a:extLst>
              <a:ext uri="{FF2B5EF4-FFF2-40B4-BE49-F238E27FC236}">
                <a16:creationId xmlns:a16="http://schemas.microsoft.com/office/drawing/2014/main" id="{64F51941-7DD8-48D7-9212-C3040F17D1DB}"/>
              </a:ext>
            </a:extLst>
          </p:cNvPr>
          <p:cNvSpPr>
            <a:spLocks noGrp="1"/>
          </p:cNvSpPr>
          <p:nvPr>
            <p:ph idx="4294967295"/>
          </p:nvPr>
        </p:nvSpPr>
        <p:spPr>
          <a:xfrm>
            <a:off x="385576" y="1435202"/>
            <a:ext cx="8480425" cy="3394075"/>
          </a:xfrm>
          <a:ln w="15875">
            <a:solidFill>
              <a:schemeClr val="tx2"/>
            </a:solidFill>
            <a:prstDash val="dash"/>
          </a:ln>
        </p:spPr>
        <p:txBody>
          <a:bodyPr/>
          <a:lstStyle/>
          <a:p>
            <a:pPr marL="0" indent="0">
              <a:spcBef>
                <a:spcPts val="0"/>
              </a:spcBef>
              <a:buNone/>
            </a:pPr>
            <a:r>
              <a:rPr lang="en-US" sz="1800" dirty="0">
                <a:latin typeface="Consolas" panose="020B0609020204030204" pitchFamily="49" charset="0"/>
              </a:rPr>
              <a:t># Initialize parameters specified from command line</a:t>
            </a:r>
          </a:p>
          <a:p>
            <a:pPr marL="0" indent="0">
              <a:spcBef>
                <a:spcPts val="0"/>
              </a:spcBef>
              <a:buNone/>
            </a:pPr>
            <a:r>
              <a:rPr lang="en-US" sz="1800" dirty="0">
                <a:latin typeface="Consolas" panose="020B0609020204030204" pitchFamily="49" charset="0"/>
              </a:rPr>
              <a:t>while </a:t>
            </a:r>
            <a:r>
              <a:rPr lang="en-US" sz="1800" dirty="0" err="1">
                <a:latin typeface="Consolas" panose="020B0609020204030204" pitchFamily="49" charset="0"/>
              </a:rPr>
              <a:t>getopts</a:t>
            </a:r>
            <a:r>
              <a:rPr lang="en-US" sz="1800" dirty="0">
                <a:latin typeface="Consolas" panose="020B0609020204030204" pitchFamily="49" charset="0"/>
              </a:rPr>
              <a:t> ":</a:t>
            </a:r>
            <a:r>
              <a:rPr lang="en-US" sz="1800" dirty="0" err="1">
                <a:latin typeface="Consolas" panose="020B0609020204030204" pitchFamily="49" charset="0"/>
              </a:rPr>
              <a:t>f:l</a:t>
            </a:r>
            <a:r>
              <a:rPr lang="en-US" sz="1800" dirty="0">
                <a:latin typeface="Consolas" panose="020B0609020204030204" pitchFamily="49" charset="0"/>
              </a:rPr>
              <a:t>:" </a:t>
            </a:r>
            <a:r>
              <a:rPr lang="en-US" sz="1800" dirty="0" err="1">
                <a:latin typeface="Consolas" panose="020B0609020204030204" pitchFamily="49" charset="0"/>
              </a:rPr>
              <a:t>arg</a:t>
            </a:r>
            <a:r>
              <a:rPr lang="en-US" sz="1800" dirty="0">
                <a:latin typeface="Consolas" panose="020B0609020204030204" pitchFamily="49" charset="0"/>
              </a:rPr>
              <a:t>; do</a:t>
            </a:r>
          </a:p>
          <a:p>
            <a:pPr marL="0" indent="0">
              <a:spcBef>
                <a:spcPts val="0"/>
              </a:spcBef>
              <a:buNone/>
            </a:pPr>
            <a:r>
              <a:rPr lang="en-US" sz="1800" dirty="0">
                <a:latin typeface="Consolas" panose="020B0609020204030204" pitchFamily="49" charset="0"/>
              </a:rPr>
              <a:t>        case "${</a:t>
            </a:r>
            <a:r>
              <a:rPr lang="en-US" sz="1800" dirty="0" err="1">
                <a:latin typeface="Consolas" panose="020B0609020204030204" pitchFamily="49" charset="0"/>
              </a:rPr>
              <a:t>arg</a:t>
            </a:r>
            <a:r>
              <a:rPr lang="en-US" sz="1800" dirty="0">
                <a:latin typeface="Consolas" panose="020B0609020204030204" pitchFamily="49" charset="0"/>
              </a:rPr>
              <a:t>}" in</a:t>
            </a:r>
          </a:p>
          <a:p>
            <a:pPr marL="0" indent="0">
              <a:spcBef>
                <a:spcPts val="0"/>
              </a:spcBef>
              <a:buNone/>
            </a:pPr>
            <a:r>
              <a:rPr lang="en-US" sz="1800" dirty="0">
                <a:latin typeface="Consolas" panose="020B0609020204030204" pitchFamily="49" charset="0"/>
              </a:rPr>
              <a:t>                f)</a:t>
            </a:r>
          </a:p>
          <a:p>
            <a:pPr marL="0" indent="0">
              <a:spcBef>
                <a:spcPts val="0"/>
              </a:spcBef>
              <a:buNone/>
            </a:pPr>
            <a:r>
              <a:rPr lang="en-US" sz="1800" dirty="0">
                <a:latin typeface="Consolas" panose="020B0609020204030204" pitchFamily="49" charset="0"/>
              </a:rPr>
              <a:t>                        filename=${OPTARG}</a:t>
            </a:r>
          </a:p>
          <a:p>
            <a:pPr marL="0" indent="0">
              <a:spcBef>
                <a:spcPts val="0"/>
              </a:spcBef>
              <a:buNone/>
            </a:pPr>
            <a:r>
              <a:rPr lang="en-US" sz="1800" dirty="0">
                <a:latin typeface="Consolas" panose="020B0609020204030204" pitchFamily="49" charset="0"/>
              </a:rPr>
              <a:t>                        ;;</a:t>
            </a:r>
          </a:p>
          <a:p>
            <a:pPr marL="0" indent="0">
              <a:spcBef>
                <a:spcPts val="0"/>
              </a:spcBef>
              <a:buNone/>
            </a:pPr>
            <a:r>
              <a:rPr lang="en-US" sz="1800" dirty="0">
                <a:latin typeface="Consolas" panose="020B0609020204030204" pitchFamily="49" charset="0"/>
              </a:rPr>
              <a:t>                l)</a:t>
            </a:r>
          </a:p>
          <a:p>
            <a:pPr marL="0" indent="0">
              <a:spcBef>
                <a:spcPts val="0"/>
              </a:spcBef>
              <a:buNone/>
            </a:pPr>
            <a:r>
              <a:rPr lang="en-US" sz="1800" dirty="0">
                <a:latin typeface="Consolas" panose="020B0609020204030204" pitchFamily="49" charset="0"/>
              </a:rPr>
              <a:t>                        </a:t>
            </a:r>
            <a:r>
              <a:rPr lang="en-US" sz="1800" dirty="0" err="1">
                <a:latin typeface="Consolas" panose="020B0609020204030204" pitchFamily="49" charset="0"/>
              </a:rPr>
              <a:t>logname</a:t>
            </a:r>
            <a:r>
              <a:rPr lang="en-US" sz="1800" dirty="0">
                <a:latin typeface="Consolas" panose="020B0609020204030204" pitchFamily="49" charset="0"/>
              </a:rPr>
              <a:t>=${OPTARG}</a:t>
            </a:r>
          </a:p>
          <a:p>
            <a:pPr marL="0" indent="0">
              <a:spcBef>
                <a:spcPts val="0"/>
              </a:spcBef>
              <a:buNone/>
            </a:pPr>
            <a:r>
              <a:rPr lang="en-US" sz="1800" dirty="0">
                <a:latin typeface="Consolas" panose="020B0609020204030204" pitchFamily="49" charset="0"/>
              </a:rPr>
              <a:t>                        ;;</a:t>
            </a:r>
          </a:p>
          <a:p>
            <a:pPr marL="0" indent="0">
              <a:spcBef>
                <a:spcPts val="0"/>
              </a:spcBef>
              <a:buNone/>
            </a:pPr>
            <a:r>
              <a:rPr lang="en-US" sz="1800" dirty="0">
                <a:latin typeface="Consolas" panose="020B0609020204030204" pitchFamily="49" charset="0"/>
              </a:rPr>
              <a:t>                </a:t>
            </a:r>
            <a:r>
              <a:rPr lang="en-US" sz="1800" dirty="0" err="1">
                <a:latin typeface="Consolas" panose="020B0609020204030204" pitchFamily="49" charset="0"/>
              </a:rPr>
              <a:t>esac</a:t>
            </a:r>
            <a:endParaRPr lang="en-US" sz="1800" dirty="0">
              <a:latin typeface="Consolas" panose="020B0609020204030204" pitchFamily="49" charset="0"/>
            </a:endParaRPr>
          </a:p>
          <a:p>
            <a:pPr marL="0" indent="0">
              <a:spcBef>
                <a:spcPts val="0"/>
              </a:spcBef>
              <a:buNone/>
            </a:pPr>
            <a:r>
              <a:rPr lang="en-US" sz="1800" dirty="0">
                <a:latin typeface="Consolas" panose="020B0609020204030204" pitchFamily="49" charset="0"/>
              </a:rPr>
              <a:t>Done</a:t>
            </a:r>
          </a:p>
          <a:p>
            <a:pPr marL="0" indent="0">
              <a:spcBef>
                <a:spcPts val="0"/>
              </a:spcBef>
              <a:buNone/>
            </a:pPr>
            <a:r>
              <a:rPr lang="en-US" sz="1800" dirty="0">
                <a:latin typeface="Consolas" panose="020B0609020204030204" pitchFamily="49" charset="0"/>
              </a:rPr>
              <a:t>shift $((OPTIND-1))</a:t>
            </a:r>
          </a:p>
          <a:p>
            <a:pPr marL="0" indent="0">
              <a:buNone/>
            </a:pPr>
            <a:endParaRPr lang="en-US" dirty="0"/>
          </a:p>
        </p:txBody>
      </p:sp>
      <p:sp>
        <p:nvSpPr>
          <p:cNvPr id="4" name="Slide Number Placeholder 3">
            <a:extLst>
              <a:ext uri="{FF2B5EF4-FFF2-40B4-BE49-F238E27FC236}">
                <a16:creationId xmlns:a16="http://schemas.microsoft.com/office/drawing/2014/main" id="{A220255C-B652-4C29-9A42-DEECC0032FC9}"/>
              </a:ext>
            </a:extLst>
          </p:cNvPr>
          <p:cNvSpPr>
            <a:spLocks noGrp="1"/>
          </p:cNvSpPr>
          <p:nvPr>
            <p:ph type="sldNum" sz="quarter" idx="4294967295"/>
          </p:nvPr>
        </p:nvSpPr>
        <p:spPr>
          <a:xfrm>
            <a:off x="0" y="0"/>
            <a:ext cx="0" cy="0"/>
          </a:xfrm>
        </p:spPr>
        <p:txBody>
          <a:bodyPr/>
          <a:lstStyle/>
          <a:p>
            <a:fld id="{BC146173-363F-4954-B333-5CDB7995CBA3}" type="slidenum">
              <a:rPr lang="en-US" smtClean="0"/>
              <a:t>28</a:t>
            </a:fld>
            <a:endParaRPr lang="en-US"/>
          </a:p>
        </p:txBody>
      </p:sp>
    </p:spTree>
    <p:extLst>
      <p:ext uri="{BB962C8B-B14F-4D97-AF65-F5344CB8AC3E}">
        <p14:creationId xmlns:p14="http://schemas.microsoft.com/office/powerpoint/2010/main" val="30105010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E81C6-31B0-4A1D-9047-0F645D8FB597}"/>
              </a:ext>
            </a:extLst>
          </p:cNvPr>
          <p:cNvSpPr>
            <a:spLocks noGrp="1"/>
          </p:cNvSpPr>
          <p:nvPr>
            <p:ph type="title"/>
          </p:nvPr>
        </p:nvSpPr>
        <p:spPr/>
        <p:txBody>
          <a:bodyPr/>
          <a:lstStyle/>
          <a:p>
            <a:r>
              <a:rPr lang="en-US" dirty="0"/>
              <a:t>Pass Dynamic Values into our Script, Step 3</a:t>
            </a:r>
          </a:p>
        </p:txBody>
      </p:sp>
      <p:sp>
        <p:nvSpPr>
          <p:cNvPr id="3" name="Content Placeholder 2">
            <a:extLst>
              <a:ext uri="{FF2B5EF4-FFF2-40B4-BE49-F238E27FC236}">
                <a16:creationId xmlns:a16="http://schemas.microsoft.com/office/drawing/2014/main" id="{64F51941-7DD8-48D7-9212-C3040F17D1DB}"/>
              </a:ext>
            </a:extLst>
          </p:cNvPr>
          <p:cNvSpPr>
            <a:spLocks noGrp="1"/>
          </p:cNvSpPr>
          <p:nvPr>
            <p:ph idx="4294967295"/>
          </p:nvPr>
        </p:nvSpPr>
        <p:spPr>
          <a:xfrm>
            <a:off x="331787" y="1463489"/>
            <a:ext cx="8480425" cy="3805238"/>
          </a:xfrm>
          <a:ln w="15875">
            <a:solidFill>
              <a:schemeClr val="tx2"/>
            </a:solidFill>
            <a:prstDash val="dash"/>
          </a:ln>
        </p:spPr>
        <p:txBody>
          <a:bodyPr/>
          <a:lstStyle/>
          <a:p>
            <a:pPr marL="0" indent="0">
              <a:buNone/>
            </a:pPr>
            <a:r>
              <a:rPr lang="en-US" sz="1800" dirty="0">
                <a:latin typeface="Consolas" panose="020B0609020204030204" pitchFamily="49" charset="0"/>
              </a:rPr>
              <a:t>if [[ -z "$filename" ]]; then</a:t>
            </a:r>
          </a:p>
          <a:p>
            <a:pPr marL="0" indent="0">
              <a:buNone/>
            </a:pPr>
            <a:r>
              <a:rPr lang="en-US" sz="1800" dirty="0">
                <a:latin typeface="Consolas" panose="020B0609020204030204" pitchFamily="49" charset="0"/>
              </a:rPr>
              <a:t>        echo “Type in the name of your file:"</a:t>
            </a:r>
          </a:p>
          <a:p>
            <a:pPr marL="0" indent="0">
              <a:buNone/>
            </a:pPr>
            <a:r>
              <a:rPr lang="en-US" sz="1800" dirty="0">
                <a:latin typeface="Consolas" panose="020B0609020204030204" pitchFamily="49" charset="0"/>
              </a:rPr>
              <a:t>        read filename</a:t>
            </a:r>
          </a:p>
          <a:p>
            <a:pPr marL="0" indent="0">
              <a:buNone/>
            </a:pPr>
            <a:r>
              <a:rPr lang="en-US" sz="1800" dirty="0">
                <a:latin typeface="Consolas" panose="020B0609020204030204" pitchFamily="49" charset="0"/>
              </a:rPr>
              <a:t>        [[ "${filename:?}" ]]</a:t>
            </a:r>
          </a:p>
          <a:p>
            <a:pPr marL="0" indent="0">
              <a:buNone/>
            </a:pPr>
            <a:r>
              <a:rPr lang="en-US" sz="1800" dirty="0">
                <a:latin typeface="Consolas" panose="020B0609020204030204" pitchFamily="49" charset="0"/>
              </a:rPr>
              <a:t>fi</a:t>
            </a:r>
          </a:p>
          <a:p>
            <a:pPr marL="0" indent="0">
              <a:buNone/>
            </a:pPr>
            <a:r>
              <a:rPr lang="en-US" sz="1800" dirty="0">
                <a:latin typeface="Consolas" panose="020B0609020204030204" pitchFamily="49" charset="0"/>
              </a:rPr>
              <a:t>if [[ -z "$</a:t>
            </a:r>
            <a:r>
              <a:rPr lang="en-US" sz="1800" dirty="0" err="1">
                <a:latin typeface="Consolas" panose="020B0609020204030204" pitchFamily="49" charset="0"/>
              </a:rPr>
              <a:t>logname</a:t>
            </a:r>
            <a:r>
              <a:rPr lang="en-US" sz="1800" dirty="0">
                <a:latin typeface="Consolas" panose="020B0609020204030204" pitchFamily="49" charset="0"/>
              </a:rPr>
              <a:t>" ]]; then</a:t>
            </a:r>
          </a:p>
          <a:p>
            <a:pPr marL="0" indent="0">
              <a:buNone/>
            </a:pPr>
            <a:r>
              <a:rPr lang="en-US" sz="1800" dirty="0">
                <a:latin typeface="Consolas" panose="020B0609020204030204" pitchFamily="49" charset="0"/>
              </a:rPr>
              <a:t>        echo “Type in your </a:t>
            </a:r>
            <a:r>
              <a:rPr lang="en-US" sz="1800" dirty="0" err="1">
                <a:latin typeface="Consolas" panose="020B0609020204030204" pitchFamily="49" charset="0"/>
              </a:rPr>
              <a:t>logname</a:t>
            </a:r>
            <a:r>
              <a:rPr lang="en-US" sz="1800" dirty="0">
                <a:latin typeface="Consolas" panose="020B0609020204030204" pitchFamily="49" charset="0"/>
              </a:rPr>
              <a:t>:”</a:t>
            </a:r>
          </a:p>
          <a:p>
            <a:pPr marL="0" indent="0">
              <a:buNone/>
            </a:pPr>
            <a:r>
              <a:rPr lang="en-US" sz="1800" dirty="0">
                <a:latin typeface="Consolas" panose="020B0609020204030204" pitchFamily="49" charset="0"/>
              </a:rPr>
              <a:t>        read </a:t>
            </a:r>
            <a:r>
              <a:rPr lang="en-US" sz="1800" dirty="0" err="1">
                <a:latin typeface="Consolas" panose="020B0609020204030204" pitchFamily="49" charset="0"/>
              </a:rPr>
              <a:t>logname</a:t>
            </a:r>
            <a:endParaRPr lang="en-US" sz="1800" dirty="0">
              <a:latin typeface="Consolas" panose="020B0609020204030204" pitchFamily="49" charset="0"/>
            </a:endParaRPr>
          </a:p>
          <a:p>
            <a:pPr marL="0" indent="0">
              <a:buNone/>
            </a:pPr>
            <a:r>
              <a:rPr lang="en-US" sz="1800" dirty="0">
                <a:latin typeface="Consolas" panose="020B0609020204030204" pitchFamily="49" charset="0"/>
              </a:rPr>
              <a:t>        [[ "${</a:t>
            </a:r>
            <a:r>
              <a:rPr lang="en-US" sz="1800" dirty="0" err="1">
                <a:latin typeface="Consolas" panose="020B0609020204030204" pitchFamily="49" charset="0"/>
              </a:rPr>
              <a:t>logname</a:t>
            </a:r>
            <a:r>
              <a:rPr lang="en-US" sz="1800" dirty="0">
                <a:latin typeface="Consolas" panose="020B0609020204030204" pitchFamily="49" charset="0"/>
              </a:rPr>
              <a:t>:?}" ]]</a:t>
            </a:r>
          </a:p>
          <a:p>
            <a:pPr marL="0" indent="0">
              <a:buNone/>
            </a:pPr>
            <a:r>
              <a:rPr lang="en-US" sz="1800" dirty="0">
                <a:latin typeface="Consolas" panose="020B0609020204030204" pitchFamily="49" charset="0"/>
              </a:rPr>
              <a:t>fi</a:t>
            </a:r>
          </a:p>
        </p:txBody>
      </p:sp>
      <p:sp>
        <p:nvSpPr>
          <p:cNvPr id="4" name="Slide Number Placeholder 3">
            <a:extLst>
              <a:ext uri="{FF2B5EF4-FFF2-40B4-BE49-F238E27FC236}">
                <a16:creationId xmlns:a16="http://schemas.microsoft.com/office/drawing/2014/main" id="{A220255C-B652-4C29-9A42-DEECC0032FC9}"/>
              </a:ext>
            </a:extLst>
          </p:cNvPr>
          <p:cNvSpPr>
            <a:spLocks noGrp="1"/>
          </p:cNvSpPr>
          <p:nvPr>
            <p:ph type="sldNum" sz="quarter" idx="4294967295"/>
          </p:nvPr>
        </p:nvSpPr>
        <p:spPr>
          <a:xfrm>
            <a:off x="0" y="0"/>
            <a:ext cx="0" cy="0"/>
          </a:xfrm>
        </p:spPr>
        <p:txBody>
          <a:bodyPr/>
          <a:lstStyle/>
          <a:p>
            <a:fld id="{BC146173-363F-4954-B333-5CDB7995CBA3}" type="slidenum">
              <a:rPr lang="en-US" smtClean="0"/>
              <a:t>29</a:t>
            </a:fld>
            <a:endParaRPr lang="en-US"/>
          </a:p>
        </p:txBody>
      </p:sp>
    </p:spTree>
    <p:extLst>
      <p:ext uri="{BB962C8B-B14F-4D97-AF65-F5344CB8AC3E}">
        <p14:creationId xmlns:p14="http://schemas.microsoft.com/office/powerpoint/2010/main" val="939540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5525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CB57A-EA86-46BF-BC66-2623393672E8}"/>
              </a:ext>
            </a:extLst>
          </p:cNvPr>
          <p:cNvSpPr>
            <a:spLocks noGrp="1"/>
          </p:cNvSpPr>
          <p:nvPr>
            <p:ph type="title"/>
          </p:nvPr>
        </p:nvSpPr>
        <p:spPr>
          <a:xfrm>
            <a:off x="522518" y="1336200"/>
            <a:ext cx="8431205" cy="614029"/>
          </a:xfrm>
        </p:spPr>
        <p:txBody>
          <a:bodyPr/>
          <a:lstStyle/>
          <a:p>
            <a:pPr algn="ctr"/>
            <a:r>
              <a:rPr lang="en-US" b="0" dirty="0">
                <a:solidFill>
                  <a:schemeClr val="accent2"/>
                </a:solidFill>
                <a:latin typeface="Segoe UI Light" panose="020B0502040204020203" pitchFamily="34" charset="0"/>
                <a:cs typeface="Segoe UI Light" panose="020B0502040204020203" pitchFamily="34" charset="0"/>
              </a:rPr>
              <a:t>Script has changed on how we setup our introduction, but body stays the same….</a:t>
            </a:r>
            <a:br>
              <a:rPr lang="en-US" b="0" dirty="0">
                <a:solidFill>
                  <a:schemeClr val="accent2"/>
                </a:solidFill>
                <a:latin typeface="Segoe UI Light" panose="020B0502040204020203" pitchFamily="34" charset="0"/>
                <a:cs typeface="Segoe UI Light" panose="020B0502040204020203" pitchFamily="34" charset="0"/>
              </a:rPr>
            </a:br>
            <a:br>
              <a:rPr lang="en-US" b="0" dirty="0">
                <a:solidFill>
                  <a:schemeClr val="accent2"/>
                </a:solidFill>
                <a:latin typeface="Segoe UI Light" panose="020B0502040204020203" pitchFamily="34" charset="0"/>
                <a:cs typeface="Segoe UI Light" panose="020B0502040204020203" pitchFamily="34" charset="0"/>
              </a:rPr>
            </a:br>
            <a:r>
              <a:rPr lang="en-US" sz="2400" b="0" dirty="0">
                <a:latin typeface="Segoe UI Light" panose="020B0502040204020203" pitchFamily="34" charset="0"/>
                <a:cs typeface="Segoe UI Light" panose="020B0502040204020203" pitchFamily="34" charset="0"/>
              </a:rPr>
              <a:t>Save your file, (“Esc, :q!” in VIM/VI, which is listed in your VI(M) cheat sheet)</a:t>
            </a:r>
          </a:p>
        </p:txBody>
      </p:sp>
      <p:sp>
        <p:nvSpPr>
          <p:cNvPr id="4" name="Slide Number Placeholder 3">
            <a:extLst>
              <a:ext uri="{FF2B5EF4-FFF2-40B4-BE49-F238E27FC236}">
                <a16:creationId xmlns:a16="http://schemas.microsoft.com/office/drawing/2014/main" id="{5EDA195F-66E5-4B81-8B94-6E591BD58E71}"/>
              </a:ext>
            </a:extLst>
          </p:cNvPr>
          <p:cNvSpPr>
            <a:spLocks noGrp="1"/>
          </p:cNvSpPr>
          <p:nvPr>
            <p:ph type="sldNum" sz="quarter" idx="4294967295"/>
          </p:nvPr>
        </p:nvSpPr>
        <p:spPr>
          <a:xfrm>
            <a:off x="0" y="0"/>
            <a:ext cx="0" cy="0"/>
          </a:xfrm>
        </p:spPr>
        <p:txBody>
          <a:bodyPr/>
          <a:lstStyle/>
          <a:p>
            <a:fld id="{BC146173-363F-4954-B333-5CDB7995CBA3}" type="slidenum">
              <a:rPr lang="en-US" smtClean="0"/>
              <a:t>30</a:t>
            </a:fld>
            <a:endParaRPr lang="en-US"/>
          </a:p>
        </p:txBody>
      </p:sp>
      <p:sp>
        <p:nvSpPr>
          <p:cNvPr id="3" name="Rectangle 2">
            <a:extLst>
              <a:ext uri="{FF2B5EF4-FFF2-40B4-BE49-F238E27FC236}">
                <a16:creationId xmlns:a16="http://schemas.microsoft.com/office/drawing/2014/main" id="{8DA3F5C6-9238-4734-9F4A-36F5BC6AFFC5}"/>
              </a:ext>
            </a:extLst>
          </p:cNvPr>
          <p:cNvSpPr/>
          <p:nvPr/>
        </p:nvSpPr>
        <p:spPr>
          <a:xfrm>
            <a:off x="6760678" y="127103"/>
            <a:ext cx="1467068" cy="253916"/>
          </a:xfrm>
          <a:prstGeom prst="rect">
            <a:avLst/>
          </a:prstGeom>
        </p:spPr>
        <p:txBody>
          <a:bodyPr wrap="none">
            <a:spAutoFit/>
          </a:bodyPr>
          <a:lstStyle/>
          <a:p>
            <a:r>
              <a:rPr lang="en-US" sz="1050" dirty="0"/>
              <a:t>summit_demo_dyn.sh</a:t>
            </a:r>
          </a:p>
        </p:txBody>
      </p:sp>
    </p:spTree>
    <p:extLst>
      <p:ext uri="{BB962C8B-B14F-4D97-AF65-F5344CB8AC3E}">
        <p14:creationId xmlns:p14="http://schemas.microsoft.com/office/powerpoint/2010/main" val="23632625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4D33D-072E-4DDE-85ED-37728BB62F7E}"/>
              </a:ext>
            </a:extLst>
          </p:cNvPr>
          <p:cNvSpPr>
            <a:spLocks noGrp="1"/>
          </p:cNvSpPr>
          <p:nvPr>
            <p:ph type="title"/>
          </p:nvPr>
        </p:nvSpPr>
        <p:spPr/>
        <p:txBody>
          <a:bodyPr/>
          <a:lstStyle/>
          <a:p>
            <a:r>
              <a:rPr lang="en-US" dirty="0"/>
              <a:t>Test your Environment Variables</a:t>
            </a:r>
          </a:p>
        </p:txBody>
      </p:sp>
      <p:sp>
        <p:nvSpPr>
          <p:cNvPr id="3" name="Content Placeholder 2">
            <a:extLst>
              <a:ext uri="{FF2B5EF4-FFF2-40B4-BE49-F238E27FC236}">
                <a16:creationId xmlns:a16="http://schemas.microsoft.com/office/drawing/2014/main" id="{521F6903-CDBB-4BC5-AB6B-423F7F9C41D0}"/>
              </a:ext>
            </a:extLst>
          </p:cNvPr>
          <p:cNvSpPr>
            <a:spLocks noGrp="1"/>
          </p:cNvSpPr>
          <p:nvPr>
            <p:ph type="body" sz="quarter" idx="10"/>
          </p:nvPr>
        </p:nvSpPr>
        <p:spPr>
          <a:xfrm>
            <a:off x="331394" y="1228795"/>
            <a:ext cx="8481211" cy="390525"/>
          </a:xfrm>
        </p:spPr>
        <p:txBody>
          <a:bodyPr/>
          <a:lstStyle/>
          <a:p>
            <a:r>
              <a:rPr lang="en-US" dirty="0"/>
              <a:t>Use the scripts you’ve created</a:t>
            </a:r>
          </a:p>
          <a:p>
            <a:r>
              <a:rPr lang="en-US" dirty="0"/>
              <a:t>Make sure they are executable:</a:t>
            </a:r>
          </a:p>
          <a:p>
            <a:pPr marL="457200" lvl="1" indent="0">
              <a:buNone/>
            </a:pPr>
            <a:r>
              <a:rPr lang="en-US" dirty="0" err="1">
                <a:latin typeface="Consolas" panose="020B0609020204030204" pitchFamily="49" charset="0"/>
              </a:rPr>
              <a:t>chmod</a:t>
            </a:r>
            <a:r>
              <a:rPr lang="en-US" dirty="0">
                <a:latin typeface="Consolas" panose="020B0609020204030204" pitchFamily="49" charset="0"/>
              </a:rPr>
              <a:t> 744 *.</a:t>
            </a:r>
            <a:r>
              <a:rPr lang="en-US" dirty="0" err="1">
                <a:latin typeface="Consolas" panose="020B0609020204030204" pitchFamily="49" charset="0"/>
              </a:rPr>
              <a:t>sh</a:t>
            </a:r>
            <a:endParaRPr lang="en-US" dirty="0">
              <a:latin typeface="Consolas" panose="020B0609020204030204" pitchFamily="49" charset="0"/>
            </a:endParaRPr>
          </a:p>
          <a:p>
            <a:r>
              <a:rPr lang="en-US" dirty="0"/>
              <a:t>Run each of the scripts</a:t>
            </a:r>
          </a:p>
          <a:p>
            <a:r>
              <a:rPr lang="en-US" dirty="0"/>
              <a:t>Test the variables, are they set?</a:t>
            </a:r>
          </a:p>
          <a:p>
            <a:pPr marL="0" indent="0">
              <a:buNone/>
            </a:pPr>
            <a:r>
              <a:rPr lang="en-US" sz="2000" b="0" dirty="0">
                <a:solidFill>
                  <a:schemeClr val="tx1"/>
                </a:solidFill>
                <a:latin typeface="Consolas" panose="020B0609020204030204" pitchFamily="49" charset="0"/>
              </a:rPr>
              <a:t>  echo $&lt;variable name&gt;</a:t>
            </a:r>
          </a:p>
          <a:p>
            <a:pPr marL="0" indent="0">
              <a:buNone/>
            </a:pPr>
            <a:endParaRPr lang="en-US" dirty="0"/>
          </a:p>
          <a:p>
            <a:pPr marL="0" indent="0">
              <a:buNone/>
            </a:pPr>
            <a:r>
              <a:rPr lang="en-US" dirty="0"/>
              <a:t>Do this for each script for each variable…</a:t>
            </a:r>
          </a:p>
        </p:txBody>
      </p:sp>
      <p:sp>
        <p:nvSpPr>
          <p:cNvPr id="4" name="Slide Number Placeholder 3">
            <a:extLst>
              <a:ext uri="{FF2B5EF4-FFF2-40B4-BE49-F238E27FC236}">
                <a16:creationId xmlns:a16="http://schemas.microsoft.com/office/drawing/2014/main" id="{F5575540-7F0C-4D85-A0E5-0B4F65925456}"/>
              </a:ext>
            </a:extLst>
          </p:cNvPr>
          <p:cNvSpPr>
            <a:spLocks noGrp="1"/>
          </p:cNvSpPr>
          <p:nvPr>
            <p:ph type="sldNum" sz="quarter" idx="4294967295"/>
          </p:nvPr>
        </p:nvSpPr>
        <p:spPr>
          <a:xfrm>
            <a:off x="0" y="0"/>
            <a:ext cx="0" cy="0"/>
          </a:xfrm>
        </p:spPr>
        <p:txBody>
          <a:bodyPr/>
          <a:lstStyle/>
          <a:p>
            <a:fld id="{BC146173-363F-4954-B333-5CDB7995CBA3}" type="slidenum">
              <a:rPr lang="en-US" smtClean="0"/>
              <a:t>31</a:t>
            </a:fld>
            <a:endParaRPr lang="en-US"/>
          </a:p>
        </p:txBody>
      </p:sp>
    </p:spTree>
    <p:extLst>
      <p:ext uri="{BB962C8B-B14F-4D97-AF65-F5344CB8AC3E}">
        <p14:creationId xmlns:p14="http://schemas.microsoft.com/office/powerpoint/2010/main" val="24315311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40B4A-D2B8-4033-A787-A504D33F07CE}"/>
              </a:ext>
            </a:extLst>
          </p:cNvPr>
          <p:cNvSpPr>
            <a:spLocks noGrp="1"/>
          </p:cNvSpPr>
          <p:nvPr>
            <p:ph type="title"/>
          </p:nvPr>
        </p:nvSpPr>
        <p:spPr>
          <a:xfrm>
            <a:off x="430305" y="2013415"/>
            <a:ext cx="8381727" cy="612956"/>
          </a:xfrm>
        </p:spPr>
        <p:txBody>
          <a:bodyPr/>
          <a:lstStyle/>
          <a:p>
            <a:r>
              <a:rPr lang="en-US" dirty="0">
                <a:solidFill>
                  <a:schemeClr val="accent2"/>
                </a:solidFill>
              </a:rPr>
              <a:t>The Body</a:t>
            </a:r>
          </a:p>
        </p:txBody>
      </p:sp>
      <p:sp>
        <p:nvSpPr>
          <p:cNvPr id="4" name="Slide Number Placeholder 3">
            <a:extLst>
              <a:ext uri="{FF2B5EF4-FFF2-40B4-BE49-F238E27FC236}">
                <a16:creationId xmlns:a16="http://schemas.microsoft.com/office/drawing/2014/main" id="{C2D0F40B-F36D-42F7-AED6-FA43F5362875}"/>
              </a:ext>
            </a:extLst>
          </p:cNvPr>
          <p:cNvSpPr>
            <a:spLocks noGrp="1"/>
          </p:cNvSpPr>
          <p:nvPr>
            <p:ph type="sldNum" sz="quarter" idx="12"/>
          </p:nvPr>
        </p:nvSpPr>
        <p:spPr/>
        <p:txBody>
          <a:bodyPr/>
          <a:lstStyle/>
          <a:p>
            <a:fld id="{BC146173-363F-4954-B333-5CDB7995CBA3}" type="slidenum">
              <a:rPr lang="en-US" smtClean="0"/>
              <a:t>32</a:t>
            </a:fld>
            <a:endParaRPr lang="en-US"/>
          </a:p>
        </p:txBody>
      </p:sp>
      <p:pic>
        <p:nvPicPr>
          <p:cNvPr id="5" name="Picture 4" descr="A close up of a stool&#10;&#10;Description automatically generated">
            <a:extLst>
              <a:ext uri="{FF2B5EF4-FFF2-40B4-BE49-F238E27FC236}">
                <a16:creationId xmlns:a16="http://schemas.microsoft.com/office/drawing/2014/main" id="{50A63054-90A1-4A69-83CD-A89CAA2162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6409" y="314325"/>
            <a:ext cx="4514850" cy="4514850"/>
          </a:xfrm>
          <a:prstGeom prst="rect">
            <a:avLst/>
          </a:prstGeom>
        </p:spPr>
      </p:pic>
    </p:spTree>
    <p:extLst>
      <p:ext uri="{BB962C8B-B14F-4D97-AF65-F5344CB8AC3E}">
        <p14:creationId xmlns:p14="http://schemas.microsoft.com/office/powerpoint/2010/main" val="29614374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6A232-DC10-4374-A92C-535437662356}"/>
              </a:ext>
            </a:extLst>
          </p:cNvPr>
          <p:cNvSpPr>
            <a:spLocks noGrp="1"/>
          </p:cNvSpPr>
          <p:nvPr>
            <p:ph type="title"/>
          </p:nvPr>
        </p:nvSpPr>
        <p:spPr/>
        <p:txBody>
          <a:bodyPr/>
          <a:lstStyle/>
          <a:p>
            <a:r>
              <a:rPr lang="en-US" dirty="0"/>
              <a:t>The Body of the Script</a:t>
            </a:r>
          </a:p>
        </p:txBody>
      </p:sp>
      <p:sp>
        <p:nvSpPr>
          <p:cNvPr id="3" name="Content Placeholder 2">
            <a:extLst>
              <a:ext uri="{FF2B5EF4-FFF2-40B4-BE49-F238E27FC236}">
                <a16:creationId xmlns:a16="http://schemas.microsoft.com/office/drawing/2014/main" id="{8503B76B-6637-4FDD-84C8-D3E239516A67}"/>
              </a:ext>
            </a:extLst>
          </p:cNvPr>
          <p:cNvSpPr>
            <a:spLocks noGrp="1"/>
          </p:cNvSpPr>
          <p:nvPr>
            <p:ph type="body" sz="quarter" idx="10"/>
          </p:nvPr>
        </p:nvSpPr>
        <p:spPr>
          <a:xfrm>
            <a:off x="258956" y="1093087"/>
            <a:ext cx="8481211" cy="390525"/>
          </a:xfrm>
        </p:spPr>
        <p:txBody>
          <a:bodyPr/>
          <a:lstStyle/>
          <a:p>
            <a:r>
              <a:rPr lang="en-US" sz="2000" b="0" dirty="0">
                <a:latin typeface="Segoe UI Light" panose="020B0502040204020203" pitchFamily="34" charset="0"/>
                <a:cs typeface="Segoe UI Light" panose="020B0502040204020203" pitchFamily="34" charset="0"/>
              </a:rPr>
              <a:t>This is where the code will perform the work as part of the main purpose of the script.</a:t>
            </a:r>
          </a:p>
          <a:p>
            <a:endParaRPr lang="en-US" sz="2000" b="0" dirty="0">
              <a:latin typeface="Segoe UI Light" panose="020B0502040204020203" pitchFamily="34" charset="0"/>
              <a:cs typeface="Segoe UI Light" panose="020B0502040204020203" pitchFamily="34" charset="0"/>
            </a:endParaRPr>
          </a:p>
          <a:p>
            <a:r>
              <a:rPr lang="en-US" b="0" dirty="0">
                <a:solidFill>
                  <a:schemeClr val="tx1"/>
                </a:solidFill>
                <a:latin typeface="Segoe UI Light" panose="020B0502040204020203" pitchFamily="34" charset="0"/>
                <a:cs typeface="Segoe UI Light" panose="020B0502040204020203" pitchFamily="34" charset="0"/>
              </a:rPr>
              <a:t>As when writing a paper, this will be the largest section of your script.  </a:t>
            </a:r>
          </a:p>
          <a:p>
            <a:r>
              <a:rPr lang="en-US" b="0" dirty="0">
                <a:solidFill>
                  <a:schemeClr val="tx1"/>
                </a:solidFill>
                <a:latin typeface="Segoe UI Light" panose="020B0502040204020203" pitchFamily="34" charset="0"/>
                <a:cs typeface="Segoe UI Light" panose="020B0502040204020203" pitchFamily="34" charset="0"/>
              </a:rPr>
              <a:t>Start simple</a:t>
            </a:r>
          </a:p>
          <a:p>
            <a:r>
              <a:rPr lang="en-US" b="0" dirty="0">
                <a:solidFill>
                  <a:schemeClr val="tx1"/>
                </a:solidFill>
                <a:latin typeface="Segoe UI Light" panose="020B0502040204020203" pitchFamily="34" charset="0"/>
                <a:cs typeface="Segoe UI Light" panose="020B0502040204020203" pitchFamily="34" charset="0"/>
              </a:rPr>
              <a:t>Add debugging and error exit options as you build out your body.</a:t>
            </a:r>
          </a:p>
          <a:p>
            <a:r>
              <a:rPr lang="en-US" sz="1800" b="1" i="1" dirty="0"/>
              <a:t>*Consider building a script as functions-  easier to manage and test</a:t>
            </a:r>
            <a:r>
              <a:rPr lang="en-US" sz="1800" dirty="0"/>
              <a:t>.</a:t>
            </a:r>
          </a:p>
        </p:txBody>
      </p:sp>
      <p:sp>
        <p:nvSpPr>
          <p:cNvPr id="4" name="Slide Number Placeholder 3">
            <a:extLst>
              <a:ext uri="{FF2B5EF4-FFF2-40B4-BE49-F238E27FC236}">
                <a16:creationId xmlns:a16="http://schemas.microsoft.com/office/drawing/2014/main" id="{630BC929-ED10-4A48-9DA3-83F046F11C87}"/>
              </a:ext>
            </a:extLst>
          </p:cNvPr>
          <p:cNvSpPr>
            <a:spLocks noGrp="1"/>
          </p:cNvSpPr>
          <p:nvPr>
            <p:ph type="sldNum" sz="quarter" idx="4294967295"/>
          </p:nvPr>
        </p:nvSpPr>
        <p:spPr>
          <a:xfrm>
            <a:off x="0" y="0"/>
            <a:ext cx="0" cy="0"/>
          </a:xfrm>
        </p:spPr>
        <p:txBody>
          <a:bodyPr/>
          <a:lstStyle/>
          <a:p>
            <a:fld id="{BC146173-363F-4954-B333-5CDB7995CBA3}" type="slidenum">
              <a:rPr lang="en-US" smtClean="0"/>
              <a:t>33</a:t>
            </a:fld>
            <a:endParaRPr lang="en-US"/>
          </a:p>
        </p:txBody>
      </p:sp>
    </p:spTree>
    <p:extLst>
      <p:ext uri="{BB962C8B-B14F-4D97-AF65-F5344CB8AC3E}">
        <p14:creationId xmlns:p14="http://schemas.microsoft.com/office/powerpoint/2010/main" val="33686469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78EBF-FEB9-4C42-9D09-BACA65B956E3}"/>
              </a:ext>
            </a:extLst>
          </p:cNvPr>
          <p:cNvSpPr>
            <a:spLocks noGrp="1"/>
          </p:cNvSpPr>
          <p:nvPr>
            <p:ph type="title"/>
          </p:nvPr>
        </p:nvSpPr>
        <p:spPr/>
        <p:txBody>
          <a:bodyPr/>
          <a:lstStyle/>
          <a:p>
            <a:r>
              <a:rPr lang="en-US" dirty="0"/>
              <a:t>Don’t Leave Others in the Dark</a:t>
            </a:r>
          </a:p>
        </p:txBody>
      </p:sp>
      <p:sp>
        <p:nvSpPr>
          <p:cNvPr id="4" name="Text Placeholder 3">
            <a:extLst>
              <a:ext uri="{FF2B5EF4-FFF2-40B4-BE49-F238E27FC236}">
                <a16:creationId xmlns:a16="http://schemas.microsoft.com/office/drawing/2014/main" id="{90F8F628-5BA1-4D57-82D9-E2683EF0A26F}"/>
              </a:ext>
            </a:extLst>
          </p:cNvPr>
          <p:cNvSpPr>
            <a:spLocks noGrp="1"/>
          </p:cNvSpPr>
          <p:nvPr>
            <p:ph type="body" sz="quarter" idx="21"/>
          </p:nvPr>
        </p:nvSpPr>
        <p:spPr>
          <a:xfrm>
            <a:off x="312745" y="1812959"/>
            <a:ext cx="8481212" cy="2009430"/>
          </a:xfrm>
        </p:spPr>
        <p:txBody>
          <a:bodyPr/>
          <a:lstStyle/>
          <a:p>
            <a:r>
              <a:rPr lang="en-US" dirty="0"/>
              <a:t>Write in ideas for enhancements</a:t>
            </a:r>
          </a:p>
          <a:p>
            <a:r>
              <a:rPr lang="en-US" dirty="0"/>
              <a:t>Help explain the logic</a:t>
            </a:r>
          </a:p>
          <a:p>
            <a:r>
              <a:rPr lang="en-US" dirty="0"/>
              <a:t>Use the # sign to signal your script that it’s a comment.</a:t>
            </a:r>
          </a:p>
          <a:p>
            <a:endParaRPr lang="en-US" dirty="0"/>
          </a:p>
          <a:p>
            <a:r>
              <a:rPr lang="en-US" sz="2000" dirty="0">
                <a:latin typeface="Consolas" panose="020B0609020204030204" pitchFamily="49" charset="0"/>
              </a:rPr>
              <a:t>#  This step builds out the database logical objects.  </a:t>
            </a:r>
          </a:p>
          <a:p>
            <a:r>
              <a:rPr lang="en-US" sz="2000" dirty="0">
                <a:latin typeface="Consolas" panose="020B0609020204030204" pitchFamily="49" charset="0"/>
              </a:rPr>
              <a:t>#  If the variables aren’t entered, the script will exit.</a:t>
            </a:r>
          </a:p>
          <a:p>
            <a:endParaRPr lang="en-US" dirty="0"/>
          </a:p>
        </p:txBody>
      </p:sp>
      <p:sp>
        <p:nvSpPr>
          <p:cNvPr id="3" name="Content Placeholder 2">
            <a:extLst>
              <a:ext uri="{FF2B5EF4-FFF2-40B4-BE49-F238E27FC236}">
                <a16:creationId xmlns:a16="http://schemas.microsoft.com/office/drawing/2014/main" id="{73D092E5-BCDA-46AB-B33E-6E9078D8C3D9}"/>
              </a:ext>
            </a:extLst>
          </p:cNvPr>
          <p:cNvSpPr>
            <a:spLocks noGrp="1"/>
          </p:cNvSpPr>
          <p:nvPr>
            <p:ph type="body" sz="quarter" idx="10"/>
          </p:nvPr>
        </p:nvSpPr>
        <p:spPr>
          <a:xfrm>
            <a:off x="253577" y="1228795"/>
            <a:ext cx="8481211" cy="390525"/>
          </a:xfrm>
        </p:spPr>
        <p:txBody>
          <a:bodyPr/>
          <a:lstStyle/>
          <a:p>
            <a:r>
              <a:rPr lang="en-US" dirty="0"/>
              <a:t>Comments in your scripts</a:t>
            </a:r>
          </a:p>
        </p:txBody>
      </p:sp>
    </p:spTree>
    <p:extLst>
      <p:ext uri="{BB962C8B-B14F-4D97-AF65-F5344CB8AC3E}">
        <p14:creationId xmlns:p14="http://schemas.microsoft.com/office/powerpoint/2010/main" val="20693851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4D8E8-765B-438C-8D62-625109681A34}"/>
              </a:ext>
            </a:extLst>
          </p:cNvPr>
          <p:cNvSpPr>
            <a:spLocks noGrp="1"/>
          </p:cNvSpPr>
          <p:nvPr>
            <p:ph type="title"/>
          </p:nvPr>
        </p:nvSpPr>
        <p:spPr/>
        <p:txBody>
          <a:bodyPr/>
          <a:lstStyle/>
          <a:p>
            <a:r>
              <a:rPr lang="en-US" dirty="0"/>
              <a:t>Goal of Script</a:t>
            </a:r>
          </a:p>
        </p:txBody>
      </p:sp>
      <p:sp>
        <p:nvSpPr>
          <p:cNvPr id="3" name="Content Placeholder 2">
            <a:extLst>
              <a:ext uri="{FF2B5EF4-FFF2-40B4-BE49-F238E27FC236}">
                <a16:creationId xmlns:a16="http://schemas.microsoft.com/office/drawing/2014/main" id="{CDAD860F-4A09-4D59-80F7-CA351D53FEAD}"/>
              </a:ext>
            </a:extLst>
          </p:cNvPr>
          <p:cNvSpPr>
            <a:spLocks noGrp="1"/>
          </p:cNvSpPr>
          <p:nvPr>
            <p:ph type="body" sz="quarter" idx="10"/>
          </p:nvPr>
        </p:nvSpPr>
        <p:spPr>
          <a:xfrm>
            <a:off x="312744" y="1318998"/>
            <a:ext cx="8481211" cy="390525"/>
          </a:xfrm>
        </p:spPr>
        <p:txBody>
          <a:bodyPr/>
          <a:lstStyle/>
          <a:p>
            <a:pPr marL="342900" indent="-342900">
              <a:buFont typeface="Arial" panose="020B0604020202020204" pitchFamily="34" charset="0"/>
              <a:buChar char="•"/>
            </a:pPr>
            <a:r>
              <a:rPr lang="en-US" dirty="0">
                <a:solidFill>
                  <a:schemeClr val="tx1"/>
                </a:solidFill>
                <a:latin typeface="Segoe UI Light" panose="020B0502040204020203" pitchFamily="34" charset="0"/>
                <a:cs typeface="Segoe UI Light" panose="020B0502040204020203" pitchFamily="34" charset="0"/>
              </a:rPr>
              <a:t>Create a directory, (</a:t>
            </a:r>
            <a:r>
              <a:rPr lang="en-US" dirty="0" err="1">
                <a:solidFill>
                  <a:schemeClr val="tx1"/>
                </a:solidFill>
                <a:latin typeface="Segoe UI Light" panose="020B0502040204020203" pitchFamily="34" charset="0"/>
                <a:cs typeface="Segoe UI Light" panose="020B0502040204020203" pitchFamily="34" charset="0"/>
              </a:rPr>
              <a:t>mkdir</a:t>
            </a:r>
            <a:r>
              <a:rPr lang="en-US" dirty="0">
                <a:solidFill>
                  <a:schemeClr val="tx1"/>
                </a:solidFill>
                <a:latin typeface="Segoe UI Light" panose="020B0502040204020203" pitchFamily="34" charset="0"/>
                <a:cs typeface="Segoe UI Light" panose="020B0502040204020203" pitchFamily="34" charset="0"/>
              </a:rPr>
              <a:t>)</a:t>
            </a:r>
          </a:p>
          <a:p>
            <a:pPr marL="342900" indent="-342900">
              <a:buFont typeface="Arial" panose="020B0604020202020204" pitchFamily="34" charset="0"/>
              <a:buChar char="•"/>
            </a:pPr>
            <a:r>
              <a:rPr lang="en-US" dirty="0">
                <a:solidFill>
                  <a:schemeClr val="tx1"/>
                </a:solidFill>
                <a:latin typeface="Segoe UI Light" panose="020B0502040204020203" pitchFamily="34" charset="0"/>
                <a:cs typeface="Segoe UI Light" panose="020B0502040204020203" pitchFamily="34" charset="0"/>
              </a:rPr>
              <a:t>Create an empty file, (touch)</a:t>
            </a:r>
          </a:p>
          <a:p>
            <a:pPr marL="342900" indent="-342900">
              <a:buFont typeface="Arial" panose="020B0604020202020204" pitchFamily="34" charset="0"/>
              <a:buChar char="•"/>
            </a:pPr>
            <a:r>
              <a:rPr lang="en-US" dirty="0">
                <a:solidFill>
                  <a:schemeClr val="tx1"/>
                </a:solidFill>
                <a:latin typeface="Segoe UI Light" panose="020B0502040204020203" pitchFamily="34" charset="0"/>
                <a:cs typeface="Segoe UI Light" panose="020B0502040204020203" pitchFamily="34" charset="0"/>
              </a:rPr>
              <a:t>Confirm the creation of the directory with a list, (ls) and write to a log file, ( &gt;)</a:t>
            </a:r>
          </a:p>
          <a:p>
            <a:pPr marL="342900" indent="-342900">
              <a:buFont typeface="Arial" panose="020B0604020202020204" pitchFamily="34" charset="0"/>
              <a:buChar char="•"/>
            </a:pPr>
            <a:r>
              <a:rPr lang="en-US" dirty="0">
                <a:solidFill>
                  <a:schemeClr val="tx1"/>
                </a:solidFill>
                <a:latin typeface="Segoe UI Light" panose="020B0502040204020203" pitchFamily="34" charset="0"/>
                <a:cs typeface="Segoe UI Light" panose="020B0502040204020203" pitchFamily="34" charset="0"/>
              </a:rPr>
              <a:t>Confirm the creation of the file with a list, (ls) and append to a log file, (&gt;&gt;)</a:t>
            </a:r>
          </a:p>
          <a:p>
            <a:endParaRPr lang="en-US" dirty="0"/>
          </a:p>
        </p:txBody>
      </p:sp>
      <p:sp>
        <p:nvSpPr>
          <p:cNvPr id="4" name="Slide Number Placeholder 3">
            <a:extLst>
              <a:ext uri="{FF2B5EF4-FFF2-40B4-BE49-F238E27FC236}">
                <a16:creationId xmlns:a16="http://schemas.microsoft.com/office/drawing/2014/main" id="{00B1903E-17DA-4011-A4A1-8EFF3E0A0A84}"/>
              </a:ext>
            </a:extLst>
          </p:cNvPr>
          <p:cNvSpPr>
            <a:spLocks noGrp="1"/>
          </p:cNvSpPr>
          <p:nvPr>
            <p:ph type="sldNum" sz="quarter" idx="4294967295"/>
          </p:nvPr>
        </p:nvSpPr>
        <p:spPr>
          <a:xfrm>
            <a:off x="0" y="0"/>
            <a:ext cx="0" cy="0"/>
          </a:xfrm>
        </p:spPr>
        <p:txBody>
          <a:bodyPr/>
          <a:lstStyle/>
          <a:p>
            <a:fld id="{BC146173-363F-4954-B333-5CDB7995CBA3}" type="slidenum">
              <a:rPr lang="en-US" smtClean="0"/>
              <a:t>35</a:t>
            </a:fld>
            <a:endParaRPr lang="en-US"/>
          </a:p>
        </p:txBody>
      </p:sp>
    </p:spTree>
    <p:extLst>
      <p:ext uri="{BB962C8B-B14F-4D97-AF65-F5344CB8AC3E}">
        <p14:creationId xmlns:p14="http://schemas.microsoft.com/office/powerpoint/2010/main" val="26123705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8BDA9-88DA-4AFA-9816-159056D72EB5}"/>
              </a:ext>
            </a:extLst>
          </p:cNvPr>
          <p:cNvSpPr>
            <a:spLocks noGrp="1"/>
          </p:cNvSpPr>
          <p:nvPr>
            <p:ph type="title"/>
          </p:nvPr>
        </p:nvSpPr>
        <p:spPr/>
        <p:txBody>
          <a:bodyPr/>
          <a:lstStyle/>
          <a:p>
            <a:r>
              <a:rPr lang="en-US" dirty="0"/>
              <a:t>Create the Body, (Post the Variables)</a:t>
            </a:r>
          </a:p>
        </p:txBody>
      </p:sp>
      <p:sp>
        <p:nvSpPr>
          <p:cNvPr id="4" name="Slide Number Placeholder 3">
            <a:extLst>
              <a:ext uri="{FF2B5EF4-FFF2-40B4-BE49-F238E27FC236}">
                <a16:creationId xmlns:a16="http://schemas.microsoft.com/office/drawing/2014/main" id="{2803BE55-CE23-4985-83B5-916A58291F4F}"/>
              </a:ext>
            </a:extLst>
          </p:cNvPr>
          <p:cNvSpPr>
            <a:spLocks noGrp="1"/>
          </p:cNvSpPr>
          <p:nvPr>
            <p:ph type="sldNum" sz="quarter" idx="4294967295"/>
          </p:nvPr>
        </p:nvSpPr>
        <p:spPr>
          <a:xfrm>
            <a:off x="0" y="0"/>
            <a:ext cx="0" cy="0"/>
          </a:xfrm>
        </p:spPr>
        <p:txBody>
          <a:bodyPr/>
          <a:lstStyle/>
          <a:p>
            <a:fld id="{BC146173-363F-4954-B333-5CDB7995CBA3}" type="slidenum">
              <a:rPr lang="en-US" smtClean="0"/>
              <a:t>36</a:t>
            </a:fld>
            <a:endParaRPr lang="en-US"/>
          </a:p>
        </p:txBody>
      </p:sp>
      <p:sp>
        <p:nvSpPr>
          <p:cNvPr id="5" name="TextBox 4">
            <a:extLst>
              <a:ext uri="{FF2B5EF4-FFF2-40B4-BE49-F238E27FC236}">
                <a16:creationId xmlns:a16="http://schemas.microsoft.com/office/drawing/2014/main" id="{FF61AB0B-941D-4EBE-A96D-6ECA612D3AC5}"/>
              </a:ext>
            </a:extLst>
          </p:cNvPr>
          <p:cNvSpPr txBox="1"/>
          <p:nvPr/>
        </p:nvSpPr>
        <p:spPr>
          <a:xfrm>
            <a:off x="446441" y="987068"/>
            <a:ext cx="7946661" cy="3693319"/>
          </a:xfrm>
          <a:prstGeom prst="rect">
            <a:avLst/>
          </a:prstGeom>
          <a:noFill/>
          <a:ln>
            <a:solidFill>
              <a:schemeClr val="tx1"/>
            </a:solidFill>
            <a:prstDash val="dash"/>
          </a:ln>
        </p:spPr>
        <p:txBody>
          <a:bodyPr wrap="square" rtlCol="0">
            <a:spAutoFit/>
          </a:bodyPr>
          <a:lstStyle/>
          <a:p>
            <a:r>
              <a:rPr lang="en-US" dirty="0">
                <a:latin typeface="Consolas" panose="020B0609020204030204" pitchFamily="49" charset="0"/>
              </a:rPr>
              <a:t>export </a:t>
            </a:r>
            <a:r>
              <a:rPr lang="en-US" dirty="0" err="1">
                <a:latin typeface="Consolas" panose="020B0609020204030204" pitchFamily="49" charset="0"/>
              </a:rPr>
              <a:t>dir_name</a:t>
            </a:r>
            <a:r>
              <a:rPr lang="en-US" dirty="0">
                <a:latin typeface="Consolas" panose="020B0609020204030204" pitchFamily="49" charset="0"/>
              </a:rPr>
              <a:t> = </a:t>
            </a:r>
            <a:r>
              <a:rPr lang="en-US" dirty="0" err="1">
                <a:latin typeface="Consolas" panose="020B0609020204030204" pitchFamily="49" charset="0"/>
              </a:rPr>
              <a:t>summitdir</a:t>
            </a:r>
            <a:endParaRPr lang="en-US" dirty="0">
              <a:latin typeface="Consolas" panose="020B0609020204030204" pitchFamily="49" charset="0"/>
            </a:endParaRPr>
          </a:p>
          <a:p>
            <a:r>
              <a:rPr lang="en-US" dirty="0">
                <a:latin typeface="Consolas" panose="020B0609020204030204" pitchFamily="49" charset="0"/>
              </a:rPr>
              <a:t>export </a:t>
            </a:r>
            <a:r>
              <a:rPr lang="en-US" dirty="0" err="1">
                <a:latin typeface="Consolas" panose="020B0609020204030204" pitchFamily="49" charset="0"/>
              </a:rPr>
              <a:t>file_name</a:t>
            </a:r>
            <a:r>
              <a:rPr lang="en-US" dirty="0">
                <a:latin typeface="Consolas" panose="020B0609020204030204" pitchFamily="49" charset="0"/>
              </a:rPr>
              <a:t> = ${</a:t>
            </a:r>
            <a:r>
              <a:rPr lang="en-US" dirty="0" err="1">
                <a:latin typeface="Consolas" panose="020B0609020204030204" pitchFamily="49" charset="0"/>
              </a:rPr>
              <a:t>summitdir</a:t>
            </a:r>
            <a:r>
              <a:rPr lang="en-US" dirty="0">
                <a:latin typeface="Consolas" panose="020B0609020204030204" pitchFamily="49" charset="0"/>
              </a:rPr>
              <a:t>}/</a:t>
            </a:r>
            <a:r>
              <a:rPr lang="en-US" dirty="0" err="1">
                <a:latin typeface="Consolas" panose="020B0609020204030204" pitchFamily="49" charset="0"/>
              </a:rPr>
              <a:t>summit.lst</a:t>
            </a:r>
            <a:endParaRPr lang="en-US" dirty="0">
              <a:latin typeface="Consolas" panose="020B0609020204030204" pitchFamily="49" charset="0"/>
            </a:endParaRPr>
          </a:p>
          <a:p>
            <a:r>
              <a:rPr lang="en-US" dirty="0">
                <a:latin typeface="Consolas" panose="020B0609020204030204" pitchFamily="49" charset="0"/>
              </a:rPr>
              <a:t>export </a:t>
            </a:r>
            <a:r>
              <a:rPr lang="en-US" dirty="0" err="1">
                <a:latin typeface="Consolas" panose="020B0609020204030204" pitchFamily="49" charset="0"/>
              </a:rPr>
              <a:t>log_name</a:t>
            </a:r>
            <a:r>
              <a:rPr lang="en-US" dirty="0">
                <a:latin typeface="Consolas" panose="020B0609020204030204" pitchFamily="49" charset="0"/>
              </a:rPr>
              <a:t> = ${</a:t>
            </a:r>
            <a:r>
              <a:rPr lang="en-US" dirty="0" err="1">
                <a:latin typeface="Consolas" panose="020B0609020204030204" pitchFamily="49" charset="0"/>
              </a:rPr>
              <a:t>dir_name</a:t>
            </a:r>
            <a:r>
              <a:rPr lang="en-US" dirty="0">
                <a:latin typeface="Consolas" panose="020B0609020204030204" pitchFamily="49" charset="0"/>
              </a:rPr>
              <a:t>}/summit.log</a:t>
            </a:r>
          </a:p>
          <a:p>
            <a:endParaRPr lang="en-US" dirty="0">
              <a:latin typeface="Consolas" panose="020B0609020204030204" pitchFamily="49" charset="0"/>
            </a:endParaRPr>
          </a:p>
          <a:p>
            <a:r>
              <a:rPr lang="en-US" dirty="0">
                <a:latin typeface="Consolas" panose="020B0609020204030204" pitchFamily="49" charset="0"/>
              </a:rPr>
              <a:t># Create new directory</a:t>
            </a:r>
          </a:p>
          <a:p>
            <a:r>
              <a:rPr lang="en-US" dirty="0" err="1">
                <a:latin typeface="Consolas" panose="020B0609020204030204" pitchFamily="49" charset="0"/>
              </a:rPr>
              <a:t>mkdir</a:t>
            </a:r>
            <a:r>
              <a:rPr lang="en-US" dirty="0">
                <a:latin typeface="Consolas" panose="020B0609020204030204" pitchFamily="49" charset="0"/>
              </a:rPr>
              <a:t> ./${</a:t>
            </a:r>
            <a:r>
              <a:rPr lang="en-US" dirty="0" err="1">
                <a:latin typeface="Consolas" panose="020B0609020204030204" pitchFamily="49" charset="0"/>
              </a:rPr>
              <a:t>summitdir</a:t>
            </a:r>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 Create empty file</a:t>
            </a:r>
          </a:p>
          <a:p>
            <a:r>
              <a:rPr lang="en-US" dirty="0">
                <a:latin typeface="Consolas" panose="020B0609020204030204" pitchFamily="49" charset="0"/>
              </a:rPr>
              <a:t>touch ./${</a:t>
            </a:r>
            <a:r>
              <a:rPr lang="en-US" dirty="0" err="1">
                <a:latin typeface="Consolas" panose="020B0609020204030204" pitchFamily="49" charset="0"/>
              </a:rPr>
              <a:t>file_name</a:t>
            </a:r>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 Verify that directory and file exist</a:t>
            </a:r>
          </a:p>
          <a:p>
            <a:r>
              <a:rPr lang="en-US" dirty="0">
                <a:latin typeface="Consolas" panose="020B0609020204030204" pitchFamily="49" charset="0"/>
              </a:rPr>
              <a:t>ls ./${</a:t>
            </a:r>
            <a:r>
              <a:rPr lang="en-US" dirty="0" err="1">
                <a:latin typeface="Consolas" panose="020B0609020204030204" pitchFamily="49" charset="0"/>
              </a:rPr>
              <a:t>summitdir</a:t>
            </a:r>
            <a:r>
              <a:rPr lang="en-US" dirty="0">
                <a:latin typeface="Consolas" panose="020B0609020204030204" pitchFamily="49" charset="0"/>
              </a:rPr>
              <a:t>} &gt; $</a:t>
            </a:r>
            <a:r>
              <a:rPr lang="en-US" dirty="0" err="1">
                <a:latin typeface="Consolas" panose="020B0609020204030204" pitchFamily="49" charset="0"/>
              </a:rPr>
              <a:t>log_name</a:t>
            </a:r>
            <a:endParaRPr lang="en-US" dirty="0">
              <a:latin typeface="Consolas" panose="020B0609020204030204" pitchFamily="49" charset="0"/>
            </a:endParaRPr>
          </a:p>
          <a:p>
            <a:r>
              <a:rPr lang="en-US" dirty="0">
                <a:latin typeface="Consolas" panose="020B0609020204030204" pitchFamily="49" charset="0"/>
              </a:rPr>
              <a:t>ls ./${</a:t>
            </a:r>
            <a:r>
              <a:rPr lang="en-US" dirty="0" err="1">
                <a:latin typeface="Consolas" panose="020B0609020204030204" pitchFamily="49" charset="0"/>
              </a:rPr>
              <a:t>file_name</a:t>
            </a:r>
            <a:r>
              <a:rPr lang="en-US" dirty="0">
                <a:latin typeface="Consolas" panose="020B0609020204030204" pitchFamily="49" charset="0"/>
              </a:rPr>
              <a:t>} &gt;&gt; $</a:t>
            </a:r>
            <a:r>
              <a:rPr lang="en-US" dirty="0" err="1">
                <a:latin typeface="Consolas" panose="020B0609020204030204" pitchFamily="49" charset="0"/>
              </a:rPr>
              <a:t>log_name</a:t>
            </a:r>
            <a:endParaRPr lang="en-US" dirty="0">
              <a:latin typeface="Consolas" panose="020B0609020204030204" pitchFamily="49" charset="0"/>
            </a:endParaRPr>
          </a:p>
        </p:txBody>
      </p:sp>
    </p:spTree>
    <p:extLst>
      <p:ext uri="{BB962C8B-B14F-4D97-AF65-F5344CB8AC3E}">
        <p14:creationId xmlns:p14="http://schemas.microsoft.com/office/powerpoint/2010/main" val="6742803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5B4C5-4F1B-43E6-995E-13275CA3DE20}"/>
              </a:ext>
            </a:extLst>
          </p:cNvPr>
          <p:cNvSpPr>
            <a:spLocks noGrp="1"/>
          </p:cNvSpPr>
          <p:nvPr>
            <p:ph type="title"/>
          </p:nvPr>
        </p:nvSpPr>
        <p:spPr/>
        <p:txBody>
          <a:bodyPr/>
          <a:lstStyle/>
          <a:p>
            <a:r>
              <a:rPr lang="en-US" dirty="0"/>
              <a:t>Don’t Make Users Guess</a:t>
            </a:r>
          </a:p>
        </p:txBody>
      </p:sp>
      <p:sp>
        <p:nvSpPr>
          <p:cNvPr id="3" name="Content Placeholder 2">
            <a:extLst>
              <a:ext uri="{FF2B5EF4-FFF2-40B4-BE49-F238E27FC236}">
                <a16:creationId xmlns:a16="http://schemas.microsoft.com/office/drawing/2014/main" id="{BAE40E09-927C-4A10-87EE-36D5580FB256}"/>
              </a:ext>
            </a:extLst>
          </p:cNvPr>
          <p:cNvSpPr>
            <a:spLocks noGrp="1"/>
          </p:cNvSpPr>
          <p:nvPr>
            <p:ph type="body" sz="quarter" idx="10"/>
          </p:nvPr>
        </p:nvSpPr>
        <p:spPr>
          <a:xfrm>
            <a:off x="275092" y="1228795"/>
            <a:ext cx="8481211" cy="390525"/>
          </a:xfrm>
        </p:spPr>
        <p:txBody>
          <a:bodyPr/>
          <a:lstStyle/>
          <a:p>
            <a:pPr marL="0" indent="0">
              <a:buNone/>
            </a:pPr>
            <a:r>
              <a:rPr lang="en-US" dirty="0">
                <a:latin typeface="Segoe UI Light" panose="020B0502040204020203" pitchFamily="34" charset="0"/>
                <a:cs typeface="Segoe UI Light" panose="020B0502040204020203" pitchFamily="34" charset="0"/>
              </a:rPr>
              <a:t>If there is a step that requires interaction between your script and the user, make it clear what is required to promote success:</a:t>
            </a:r>
          </a:p>
          <a:p>
            <a:pPr marL="0" indent="0">
              <a:buNone/>
            </a:pPr>
            <a:r>
              <a:rPr lang="en-US" dirty="0">
                <a:latin typeface="Segoe UI Light" panose="020B0502040204020203" pitchFamily="34" charset="0"/>
                <a:cs typeface="Segoe UI Light" panose="020B0502040204020203" pitchFamily="34" charset="0"/>
              </a:rPr>
              <a:t>This can be done using the ECHO command and placing the statement inside quotes.  </a:t>
            </a:r>
          </a:p>
          <a:p>
            <a:pPr marL="0" indent="0">
              <a:buNone/>
            </a:pPr>
            <a:endParaRPr lang="en-US" dirty="0"/>
          </a:p>
          <a:p>
            <a:pPr marL="0" indent="0">
              <a:buNone/>
            </a:pPr>
            <a:r>
              <a:rPr lang="en-US" dirty="0">
                <a:solidFill>
                  <a:schemeClr val="tx1"/>
                </a:solidFill>
                <a:latin typeface="Consolas" panose="020B0609020204030204" pitchFamily="49" charset="0"/>
                <a:cs typeface="Courier New" panose="02070309020205020404" pitchFamily="49" charset="0"/>
              </a:rPr>
              <a:t>echo “Please enter the name of the user:”</a:t>
            </a:r>
          </a:p>
          <a:p>
            <a:endParaRPr lang="en-US" dirty="0"/>
          </a:p>
        </p:txBody>
      </p:sp>
      <p:sp>
        <p:nvSpPr>
          <p:cNvPr id="4" name="Slide Number Placeholder 3">
            <a:extLst>
              <a:ext uri="{FF2B5EF4-FFF2-40B4-BE49-F238E27FC236}">
                <a16:creationId xmlns:a16="http://schemas.microsoft.com/office/drawing/2014/main" id="{3AA89D2D-89EB-404D-A489-FAD0ADEEDD11}"/>
              </a:ext>
            </a:extLst>
          </p:cNvPr>
          <p:cNvSpPr>
            <a:spLocks noGrp="1"/>
          </p:cNvSpPr>
          <p:nvPr>
            <p:ph type="sldNum" sz="quarter" idx="4294967295"/>
          </p:nvPr>
        </p:nvSpPr>
        <p:spPr>
          <a:xfrm>
            <a:off x="0" y="0"/>
            <a:ext cx="0" cy="0"/>
          </a:xfrm>
        </p:spPr>
        <p:txBody>
          <a:bodyPr/>
          <a:lstStyle/>
          <a:p>
            <a:fld id="{BC146173-363F-4954-B333-5CDB7995CBA3}" type="slidenum">
              <a:rPr lang="en-US" smtClean="0"/>
              <a:t>37</a:t>
            </a:fld>
            <a:endParaRPr lang="en-US"/>
          </a:p>
        </p:txBody>
      </p:sp>
    </p:spTree>
    <p:extLst>
      <p:ext uri="{BB962C8B-B14F-4D97-AF65-F5344CB8AC3E}">
        <p14:creationId xmlns:p14="http://schemas.microsoft.com/office/powerpoint/2010/main" val="36378588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CBAD3-88FE-4B40-946B-08DEC385F475}"/>
              </a:ext>
            </a:extLst>
          </p:cNvPr>
          <p:cNvSpPr>
            <a:spLocks noGrp="1"/>
          </p:cNvSpPr>
          <p:nvPr>
            <p:ph type="title"/>
          </p:nvPr>
        </p:nvSpPr>
        <p:spPr/>
        <p:txBody>
          <a:bodyPr/>
          <a:lstStyle/>
          <a:p>
            <a:r>
              <a:rPr lang="en-US" dirty="0"/>
              <a:t>Don’t throw away your other scripts</a:t>
            </a:r>
          </a:p>
        </p:txBody>
      </p:sp>
      <p:sp>
        <p:nvSpPr>
          <p:cNvPr id="3" name="Content Placeholder 2">
            <a:extLst>
              <a:ext uri="{FF2B5EF4-FFF2-40B4-BE49-F238E27FC236}">
                <a16:creationId xmlns:a16="http://schemas.microsoft.com/office/drawing/2014/main" id="{55DD3768-E16E-4EA4-9FEA-58078121F4E0}"/>
              </a:ext>
            </a:extLst>
          </p:cNvPr>
          <p:cNvSpPr>
            <a:spLocks noGrp="1"/>
          </p:cNvSpPr>
          <p:nvPr>
            <p:ph type="body" sz="quarter" idx="10"/>
          </p:nvPr>
        </p:nvSpPr>
        <p:spPr>
          <a:xfrm>
            <a:off x="331394" y="1093087"/>
            <a:ext cx="8481211" cy="390525"/>
          </a:xfrm>
        </p:spPr>
        <p:txBody>
          <a:bodyPr/>
          <a:lstStyle/>
          <a:p>
            <a:r>
              <a:rPr lang="en-US" dirty="0">
                <a:solidFill>
                  <a:schemeClr val="tx1"/>
                </a:solidFill>
              </a:rPr>
              <a:t>Just as with </a:t>
            </a:r>
            <a:r>
              <a:rPr lang="en-US" dirty="0" err="1">
                <a:solidFill>
                  <a:schemeClr val="tx1"/>
                </a:solidFill>
              </a:rPr>
              <a:t>.Net</a:t>
            </a:r>
            <a:r>
              <a:rPr lang="en-US" dirty="0">
                <a:solidFill>
                  <a:schemeClr val="tx1"/>
                </a:solidFill>
              </a:rPr>
              <a:t>, Java, Perl, etc., you can run PowerShell scripts from BASH:</a:t>
            </a:r>
          </a:p>
          <a:p>
            <a:endParaRPr lang="en-US" dirty="0">
              <a:solidFill>
                <a:schemeClr val="tx1"/>
              </a:solidFill>
            </a:endParaRPr>
          </a:p>
          <a:p>
            <a:pPr marL="0" indent="0">
              <a:buNone/>
            </a:pPr>
            <a:r>
              <a:rPr lang="en-US" sz="2800" b="0" dirty="0" err="1">
                <a:solidFill>
                  <a:schemeClr val="tx1"/>
                </a:solidFill>
                <a:latin typeface="Consolas" panose="020B0609020204030204" pitchFamily="49" charset="0"/>
              </a:rPr>
              <a:t>pwsh</a:t>
            </a:r>
            <a:r>
              <a:rPr lang="en-US" sz="2800" b="0" dirty="0">
                <a:solidFill>
                  <a:schemeClr val="tx1"/>
                </a:solidFill>
                <a:latin typeface="Consolas" panose="020B0609020204030204" pitchFamily="49" charset="0"/>
              </a:rPr>
              <a:t> &lt;script name&gt;</a:t>
            </a:r>
          </a:p>
          <a:p>
            <a:pPr marL="342900" lvl="1" indent="0">
              <a:buNone/>
            </a:pPr>
            <a:endParaRPr lang="en-US" dirty="0"/>
          </a:p>
          <a:p>
            <a:pPr marL="0" indent="-114300">
              <a:buNone/>
            </a:pPr>
            <a:r>
              <a:rPr lang="en-US" dirty="0"/>
              <a:t>You worked hard on scripts or an existing example already exists.  Don’t recreate the wheel and consider reusing them, calling them from your BASH script.</a:t>
            </a:r>
          </a:p>
        </p:txBody>
      </p:sp>
    </p:spTree>
    <p:extLst>
      <p:ext uri="{BB962C8B-B14F-4D97-AF65-F5344CB8AC3E}">
        <p14:creationId xmlns:p14="http://schemas.microsoft.com/office/powerpoint/2010/main" val="17643144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C962E-4DB4-4AEE-BF0D-49D8E35333EB}"/>
              </a:ext>
            </a:extLst>
          </p:cNvPr>
          <p:cNvSpPr>
            <a:spLocks noGrp="1"/>
          </p:cNvSpPr>
          <p:nvPr>
            <p:ph type="title"/>
          </p:nvPr>
        </p:nvSpPr>
        <p:spPr/>
        <p:txBody>
          <a:bodyPr/>
          <a:lstStyle/>
          <a:p>
            <a:r>
              <a:rPr lang="en-US" dirty="0"/>
              <a:t>Build Out Functions</a:t>
            </a:r>
          </a:p>
        </p:txBody>
      </p:sp>
      <p:sp>
        <p:nvSpPr>
          <p:cNvPr id="3" name="Content Placeholder 2">
            <a:extLst>
              <a:ext uri="{FF2B5EF4-FFF2-40B4-BE49-F238E27FC236}">
                <a16:creationId xmlns:a16="http://schemas.microsoft.com/office/drawing/2014/main" id="{DB6F04CF-FF9C-49CF-AA4F-BEEEFB569436}"/>
              </a:ext>
            </a:extLst>
          </p:cNvPr>
          <p:cNvSpPr>
            <a:spLocks noGrp="1"/>
          </p:cNvSpPr>
          <p:nvPr>
            <p:ph type="body" sz="quarter" idx="10"/>
          </p:nvPr>
        </p:nvSpPr>
        <p:spPr>
          <a:xfrm>
            <a:off x="312745" y="1448090"/>
            <a:ext cx="8481211" cy="390525"/>
          </a:xfrm>
        </p:spPr>
        <p:txBody>
          <a:bodyPr/>
          <a:lstStyle/>
          <a:p>
            <a:pPr marL="342900" indent="-342900">
              <a:buFont typeface="Arial" panose="020B0604020202020204" pitchFamily="34" charset="0"/>
              <a:buChar char="•"/>
            </a:pPr>
            <a:r>
              <a:rPr lang="en-US" dirty="0"/>
              <a:t>Functions allow you to group commands and execute them as part of a function name.</a:t>
            </a:r>
          </a:p>
          <a:p>
            <a:pPr marL="342900" indent="-342900">
              <a:buFont typeface="Arial" panose="020B0604020202020204" pitchFamily="34" charset="0"/>
              <a:buChar char="•"/>
            </a:pPr>
            <a:r>
              <a:rPr lang="en-US" dirty="0"/>
              <a:t>Write in any order, execute in the order you want</a:t>
            </a:r>
          </a:p>
          <a:p>
            <a:pPr marL="342900" indent="-342900">
              <a:buFont typeface="Arial" panose="020B0604020202020204" pitchFamily="34" charset="0"/>
              <a:buChar char="•"/>
            </a:pPr>
            <a:r>
              <a:rPr lang="en-US" dirty="0"/>
              <a:t>Place execution at the end of the script to make it easy for managing, testing and understanding steps in a script</a:t>
            </a:r>
          </a:p>
        </p:txBody>
      </p:sp>
      <p:sp>
        <p:nvSpPr>
          <p:cNvPr id="4" name="Slide Number Placeholder 3">
            <a:extLst>
              <a:ext uri="{FF2B5EF4-FFF2-40B4-BE49-F238E27FC236}">
                <a16:creationId xmlns:a16="http://schemas.microsoft.com/office/drawing/2014/main" id="{089948CC-4F1C-4E8A-A0ED-685EC80B595E}"/>
              </a:ext>
            </a:extLst>
          </p:cNvPr>
          <p:cNvSpPr>
            <a:spLocks noGrp="1"/>
          </p:cNvSpPr>
          <p:nvPr>
            <p:ph type="sldNum" sz="quarter" idx="4294967295"/>
          </p:nvPr>
        </p:nvSpPr>
        <p:spPr>
          <a:xfrm>
            <a:off x="0" y="0"/>
            <a:ext cx="0" cy="0"/>
          </a:xfrm>
        </p:spPr>
        <p:txBody>
          <a:bodyPr/>
          <a:lstStyle/>
          <a:p>
            <a:fld id="{BC146173-363F-4954-B333-5CDB7995CBA3}" type="slidenum">
              <a:rPr lang="en-US" smtClean="0"/>
              <a:t>39</a:t>
            </a:fld>
            <a:endParaRPr lang="en-US"/>
          </a:p>
        </p:txBody>
      </p:sp>
    </p:spTree>
    <p:extLst>
      <p:ext uri="{BB962C8B-B14F-4D97-AF65-F5344CB8AC3E}">
        <p14:creationId xmlns:p14="http://schemas.microsoft.com/office/powerpoint/2010/main" val="2931817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43"/>
          <p:cNvSpPr>
            <a:spLocks noGrp="1"/>
          </p:cNvSpPr>
          <p:nvPr>
            <p:ph type="title"/>
          </p:nvPr>
        </p:nvSpPr>
        <p:spPr/>
        <p:txBody>
          <a:bodyPr/>
          <a:lstStyle/>
          <a:p>
            <a:r>
              <a:rPr lang="en-US" dirty="0"/>
              <a:t>Kellyn Gorman</a:t>
            </a:r>
          </a:p>
        </p:txBody>
      </p:sp>
      <p:sp>
        <p:nvSpPr>
          <p:cNvPr id="45" name="Text Placeholder 44"/>
          <p:cNvSpPr>
            <a:spLocks noGrp="1"/>
          </p:cNvSpPr>
          <p:nvPr>
            <p:ph type="body" sz="quarter" idx="10"/>
          </p:nvPr>
        </p:nvSpPr>
        <p:spPr/>
        <p:txBody>
          <a:bodyPr/>
          <a:lstStyle/>
          <a:p>
            <a:r>
              <a:rPr lang="en-US" dirty="0">
                <a:solidFill>
                  <a:srgbClr val="C00000"/>
                </a:solidFill>
              </a:rPr>
              <a:t>Azure Data Platform Architect, Microsoft</a:t>
            </a:r>
          </a:p>
        </p:txBody>
      </p:sp>
      <p:sp>
        <p:nvSpPr>
          <p:cNvPr id="150" name="Text Placeholder 149"/>
          <p:cNvSpPr>
            <a:spLocks noGrp="1"/>
          </p:cNvSpPr>
          <p:nvPr>
            <p:ph type="body" sz="quarter" idx="11"/>
          </p:nvPr>
        </p:nvSpPr>
        <p:spPr/>
        <p:txBody>
          <a:bodyPr/>
          <a:lstStyle/>
          <a:p>
            <a:r>
              <a:rPr lang="en-US" dirty="0"/>
              <a:t>Azure Data Platform Architect</a:t>
            </a:r>
          </a:p>
        </p:txBody>
      </p:sp>
      <p:pic>
        <p:nvPicPr>
          <p:cNvPr id="3" name="Picture Placeholder 2" descr="A person posing for the camera&#10;&#10;Description automatically generated">
            <a:extLst>
              <a:ext uri="{FF2B5EF4-FFF2-40B4-BE49-F238E27FC236}">
                <a16:creationId xmlns:a16="http://schemas.microsoft.com/office/drawing/2014/main" id="{AC141AFB-2700-4596-824B-4E86D7E084A2}"/>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5660" b="5660"/>
          <a:stretch>
            <a:fillRect/>
          </a:stretch>
        </p:blipFill>
        <p:spPr/>
      </p:pic>
      <p:sp>
        <p:nvSpPr>
          <p:cNvPr id="152" name="Text Placeholder 151"/>
          <p:cNvSpPr>
            <a:spLocks noGrp="1"/>
          </p:cNvSpPr>
          <p:nvPr>
            <p:ph type="body" sz="quarter" idx="13"/>
          </p:nvPr>
        </p:nvSpPr>
        <p:spPr/>
        <p:txBody>
          <a:bodyPr/>
          <a:lstStyle/>
          <a:p>
            <a:r>
              <a:rPr lang="en-US" dirty="0"/>
              <a:t>Kellyn has been with Microsoft for over a year now working in the Analytics and AI team in Higher Education but spends a percentage of her time migrating large Oracle environments over to Azure bare metal.</a:t>
            </a:r>
          </a:p>
        </p:txBody>
      </p:sp>
      <p:sp>
        <p:nvSpPr>
          <p:cNvPr id="153" name="Text Placeholder 152"/>
          <p:cNvSpPr>
            <a:spLocks noGrp="1"/>
          </p:cNvSpPr>
          <p:nvPr>
            <p:ph type="body" sz="quarter" idx="14"/>
          </p:nvPr>
        </p:nvSpPr>
        <p:spPr/>
        <p:txBody>
          <a:bodyPr/>
          <a:lstStyle/>
          <a:p>
            <a:r>
              <a:rPr lang="en-US" dirty="0"/>
              <a:t>Blogger, Author, Speaker</a:t>
            </a:r>
          </a:p>
        </p:txBody>
      </p:sp>
      <p:sp>
        <p:nvSpPr>
          <p:cNvPr id="154" name="Text Placeholder 153"/>
          <p:cNvSpPr>
            <a:spLocks noGrp="1"/>
          </p:cNvSpPr>
          <p:nvPr>
            <p:ph type="body" sz="quarter" idx="15"/>
          </p:nvPr>
        </p:nvSpPr>
        <p:spPr/>
        <p:txBody>
          <a:bodyPr/>
          <a:lstStyle/>
          <a:p>
            <a:r>
              <a:rPr lang="en-US" dirty="0"/>
              <a:t>Kellyn writes on two of the top 50 database blogs in the world, known for Oracle and Microsoft technical content, has written five books, including one on Diversity and Inclusion.  She mentors, sponsors and speaks in both the Oracle and Microsoft communities as part of giving back to the community.  </a:t>
            </a:r>
          </a:p>
        </p:txBody>
      </p:sp>
      <p:sp>
        <p:nvSpPr>
          <p:cNvPr id="155" name="Text Placeholder 154"/>
          <p:cNvSpPr>
            <a:spLocks noGrp="1"/>
          </p:cNvSpPr>
          <p:nvPr>
            <p:ph type="body" sz="quarter" idx="16"/>
          </p:nvPr>
        </p:nvSpPr>
        <p:spPr>
          <a:xfrm>
            <a:off x="5819505" y="3738598"/>
            <a:ext cx="2947125" cy="268836"/>
          </a:xfrm>
        </p:spPr>
        <p:txBody>
          <a:bodyPr/>
          <a:lstStyle/>
          <a:p>
            <a:r>
              <a:rPr lang="en-US" dirty="0"/>
              <a:t>President, Denver SQL Server User Group</a:t>
            </a:r>
          </a:p>
        </p:txBody>
      </p:sp>
      <p:sp>
        <p:nvSpPr>
          <p:cNvPr id="156" name="Text Placeholder 155"/>
          <p:cNvSpPr>
            <a:spLocks noGrp="1"/>
          </p:cNvSpPr>
          <p:nvPr>
            <p:ph type="body" sz="quarter" idx="17"/>
          </p:nvPr>
        </p:nvSpPr>
        <p:spPr>
          <a:xfrm>
            <a:off x="5819505" y="4154670"/>
            <a:ext cx="2947125" cy="594513"/>
          </a:xfrm>
        </p:spPr>
        <p:txBody>
          <a:bodyPr/>
          <a:lstStyle/>
          <a:p>
            <a:r>
              <a:rPr lang="en-US" dirty="0"/>
              <a:t>Kellyn has been the president for over two years now, continuing to support this incredible user group while on the road in her RV, traveling the US.</a:t>
            </a:r>
          </a:p>
        </p:txBody>
      </p:sp>
      <p:sp>
        <p:nvSpPr>
          <p:cNvPr id="158" name="Text Placeholder 157"/>
          <p:cNvSpPr>
            <a:spLocks noGrp="1"/>
          </p:cNvSpPr>
          <p:nvPr>
            <p:ph type="body" sz="quarter" idx="19"/>
          </p:nvPr>
        </p:nvSpPr>
        <p:spPr>
          <a:xfrm>
            <a:off x="842503" y="3886353"/>
            <a:ext cx="2707783" cy="261938"/>
          </a:xfrm>
        </p:spPr>
        <p:txBody>
          <a:bodyPr/>
          <a:lstStyle/>
          <a:p>
            <a:pPr indent="0">
              <a:buNone/>
            </a:pPr>
            <a:r>
              <a:rPr lang="en-US" dirty="0"/>
              <a:t> @</a:t>
            </a:r>
            <a:r>
              <a:rPr lang="en-US" dirty="0" err="1"/>
              <a:t>DBAKevlar</a:t>
            </a:r>
            <a:endParaRPr lang="en-US" dirty="0"/>
          </a:p>
        </p:txBody>
      </p:sp>
      <p:sp>
        <p:nvSpPr>
          <p:cNvPr id="159" name="Text Placeholder 158"/>
          <p:cNvSpPr>
            <a:spLocks noGrp="1"/>
          </p:cNvSpPr>
          <p:nvPr>
            <p:ph type="body" sz="quarter" idx="20"/>
          </p:nvPr>
        </p:nvSpPr>
        <p:spPr>
          <a:xfrm>
            <a:off x="877409" y="4251070"/>
            <a:ext cx="3248025" cy="165720"/>
          </a:xfrm>
        </p:spPr>
        <p:txBody>
          <a:bodyPr/>
          <a:lstStyle/>
          <a:p>
            <a:pPr indent="0">
              <a:buNone/>
            </a:pPr>
            <a:r>
              <a:rPr lang="en-US" dirty="0"/>
              <a:t>https://www.linkedin.com/in/kellyngorman/</a:t>
            </a:r>
          </a:p>
        </p:txBody>
      </p:sp>
      <p:grpSp>
        <p:nvGrpSpPr>
          <p:cNvPr id="91" name="Group 90"/>
          <p:cNvGrpSpPr/>
          <p:nvPr/>
        </p:nvGrpSpPr>
        <p:grpSpPr>
          <a:xfrm>
            <a:off x="604663" y="3886353"/>
            <a:ext cx="229600" cy="229600"/>
            <a:chOff x="5748554" y="5146675"/>
            <a:chExt cx="353832" cy="353832"/>
          </a:xfrm>
        </p:grpSpPr>
        <p:sp>
          <p:nvSpPr>
            <p:cNvPr id="92" name="Freeform 383"/>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endParaRPr lang="en-US"/>
            </a:p>
          </p:txBody>
        </p:sp>
        <p:sp>
          <p:nvSpPr>
            <p:cNvPr id="93" name="Rounded Rectangle 92"/>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4" name="Group 93"/>
          <p:cNvGrpSpPr/>
          <p:nvPr/>
        </p:nvGrpSpPr>
        <p:grpSpPr>
          <a:xfrm>
            <a:off x="604663" y="4243364"/>
            <a:ext cx="229600" cy="229600"/>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pic>
        <p:nvPicPr>
          <p:cNvPr id="29" name="Picture 28">
            <a:extLst>
              <a:ext uri="{FF2B5EF4-FFF2-40B4-BE49-F238E27FC236}">
                <a16:creationId xmlns:a16="http://schemas.microsoft.com/office/drawing/2014/main" id="{E03F7B3F-71B9-4076-8B02-C7BFD629C2E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2673" y="4647646"/>
            <a:ext cx="146417" cy="146417"/>
          </a:xfrm>
          <a:prstGeom prst="rect">
            <a:avLst/>
          </a:prstGeom>
        </p:spPr>
      </p:pic>
      <p:sp>
        <p:nvSpPr>
          <p:cNvPr id="30" name="Rounded Rectangle 8">
            <a:extLst>
              <a:ext uri="{FF2B5EF4-FFF2-40B4-BE49-F238E27FC236}">
                <a16:creationId xmlns:a16="http://schemas.microsoft.com/office/drawing/2014/main" id="{4FA35E8D-34B7-49C8-955E-44B3497721AB}"/>
              </a:ext>
            </a:extLst>
          </p:cNvPr>
          <p:cNvSpPr/>
          <p:nvPr/>
        </p:nvSpPr>
        <p:spPr>
          <a:xfrm>
            <a:off x="608171" y="4600375"/>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 Placeholder 158">
            <a:extLst>
              <a:ext uri="{FF2B5EF4-FFF2-40B4-BE49-F238E27FC236}">
                <a16:creationId xmlns:a16="http://schemas.microsoft.com/office/drawing/2014/main" id="{23288460-89AA-4659-ADE4-ACF1C930819A}"/>
              </a:ext>
            </a:extLst>
          </p:cNvPr>
          <p:cNvSpPr txBox="1">
            <a:spLocks/>
          </p:cNvSpPr>
          <p:nvPr/>
        </p:nvSpPr>
        <p:spPr>
          <a:xfrm>
            <a:off x="881084" y="4618214"/>
            <a:ext cx="2476069" cy="261938"/>
          </a:xfrm>
          <a:prstGeom prst="rect">
            <a:avLst/>
          </a:prstGeom>
        </p:spPr>
        <p:txBody>
          <a:bodyPr vert="horz" lIns="91440" tIns="45720" rIns="91440" bIns="45720" rtlCol="0">
            <a:noAutofit/>
          </a:bodyPr>
          <a:lstStyle>
            <a:lvl1pPr marL="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buNone/>
            </a:pPr>
            <a:r>
              <a:rPr lang="en-US" dirty="0"/>
              <a:t>Kellyn.Gorman@Microsoft.com</a:t>
            </a:r>
            <a:endParaRPr lang="en-CA" dirty="0"/>
          </a:p>
        </p:txBody>
      </p:sp>
    </p:spTree>
    <p:extLst>
      <p:ext uri="{BB962C8B-B14F-4D97-AF65-F5344CB8AC3E}">
        <p14:creationId xmlns:p14="http://schemas.microsoft.com/office/powerpoint/2010/main" val="15155126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drape"/>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A199B-5D0C-4342-B178-2E3F85CF64FE}"/>
              </a:ext>
            </a:extLst>
          </p:cNvPr>
          <p:cNvSpPr>
            <a:spLocks noGrp="1"/>
          </p:cNvSpPr>
          <p:nvPr>
            <p:ph type="title"/>
          </p:nvPr>
        </p:nvSpPr>
        <p:spPr/>
        <p:txBody>
          <a:bodyPr/>
          <a:lstStyle/>
          <a:p>
            <a:r>
              <a:rPr lang="en-US" dirty="0"/>
              <a:t>Example of Function</a:t>
            </a:r>
          </a:p>
        </p:txBody>
      </p:sp>
      <p:sp>
        <p:nvSpPr>
          <p:cNvPr id="3" name="Content Placeholder 2">
            <a:extLst>
              <a:ext uri="{FF2B5EF4-FFF2-40B4-BE49-F238E27FC236}">
                <a16:creationId xmlns:a16="http://schemas.microsoft.com/office/drawing/2014/main" id="{D2447452-DD7E-4C4D-B456-2906769647B7}"/>
              </a:ext>
            </a:extLst>
          </p:cNvPr>
          <p:cNvSpPr>
            <a:spLocks noGrp="1"/>
          </p:cNvSpPr>
          <p:nvPr>
            <p:ph idx="4294967295"/>
          </p:nvPr>
        </p:nvSpPr>
        <p:spPr>
          <a:xfrm>
            <a:off x="408791" y="1301675"/>
            <a:ext cx="8071634" cy="3427488"/>
          </a:xfrm>
          <a:ln>
            <a:solidFill>
              <a:srgbClr val="00B050"/>
            </a:solidFill>
            <a:prstDash val="sysDot"/>
          </a:ln>
        </p:spPr>
        <p:txBody>
          <a:bodyPr/>
          <a:lstStyle/>
          <a:p>
            <a:pPr marL="0" indent="0">
              <a:buNone/>
            </a:pPr>
            <a:r>
              <a:rPr lang="en-US" sz="1800" dirty="0">
                <a:latin typeface="Consolas" panose="020B0609020204030204" pitchFamily="49" charset="0"/>
              </a:rPr>
              <a:t># Function Bodies: </a:t>
            </a:r>
          </a:p>
          <a:p>
            <a:pPr marL="0" indent="0">
              <a:buNone/>
            </a:pPr>
            <a:r>
              <a:rPr lang="en-US" sz="1800" dirty="0">
                <a:latin typeface="Consolas" panose="020B0609020204030204" pitchFamily="49" charset="0"/>
              </a:rPr>
              <a:t>function quit { </a:t>
            </a:r>
          </a:p>
          <a:p>
            <a:pPr marL="0" indent="0">
              <a:buNone/>
            </a:pPr>
            <a:r>
              <a:rPr lang="en-US" sz="1800" dirty="0">
                <a:latin typeface="Consolas" panose="020B0609020204030204" pitchFamily="49" charset="0"/>
              </a:rPr>
              <a:t>exit </a:t>
            </a:r>
          </a:p>
          <a:p>
            <a:pPr marL="0" indent="0">
              <a:buNone/>
            </a:pPr>
            <a:r>
              <a:rPr lang="en-US" sz="1800" dirty="0">
                <a:latin typeface="Consolas" panose="020B0609020204030204" pitchFamily="49" charset="0"/>
              </a:rPr>
              <a:t>} </a:t>
            </a:r>
          </a:p>
          <a:p>
            <a:pPr marL="0" indent="0">
              <a:buNone/>
            </a:pPr>
            <a:r>
              <a:rPr lang="en-US" sz="1800" dirty="0">
                <a:latin typeface="Consolas" panose="020B0609020204030204" pitchFamily="49" charset="0"/>
              </a:rPr>
              <a:t>function hello { </a:t>
            </a:r>
          </a:p>
          <a:p>
            <a:pPr marL="0" indent="0">
              <a:buNone/>
            </a:pPr>
            <a:r>
              <a:rPr lang="en-US" sz="1800" dirty="0">
                <a:latin typeface="Consolas" panose="020B0609020204030204" pitchFamily="49" charset="0"/>
              </a:rPr>
              <a:t>echo Hello! </a:t>
            </a:r>
          </a:p>
          <a:p>
            <a:pPr marL="0" indent="0">
              <a:buNone/>
            </a:pPr>
            <a:r>
              <a:rPr lang="en-US" sz="1800" dirty="0">
                <a:latin typeface="Consolas" panose="020B0609020204030204" pitchFamily="49" charset="0"/>
              </a:rPr>
              <a:t>} </a:t>
            </a:r>
          </a:p>
          <a:p>
            <a:pPr marL="0" indent="0">
              <a:buNone/>
            </a:pPr>
            <a:r>
              <a:rPr lang="en-US" sz="1800" dirty="0">
                <a:latin typeface="Consolas" panose="020B0609020204030204" pitchFamily="49" charset="0"/>
              </a:rPr>
              <a:t># Execute Function:</a:t>
            </a:r>
          </a:p>
          <a:p>
            <a:pPr marL="0" indent="0">
              <a:buNone/>
            </a:pPr>
            <a:r>
              <a:rPr lang="en-US" sz="1800" dirty="0">
                <a:latin typeface="Consolas" panose="020B0609020204030204" pitchFamily="49" charset="0"/>
              </a:rPr>
              <a:t>hello </a:t>
            </a:r>
          </a:p>
          <a:p>
            <a:pPr marL="0" indent="0">
              <a:buNone/>
            </a:pPr>
            <a:r>
              <a:rPr lang="en-US" sz="1800" dirty="0">
                <a:latin typeface="Consolas" panose="020B0609020204030204" pitchFamily="49" charset="0"/>
              </a:rPr>
              <a:t>quit </a:t>
            </a:r>
          </a:p>
        </p:txBody>
      </p:sp>
      <p:sp>
        <p:nvSpPr>
          <p:cNvPr id="4" name="Slide Number Placeholder 3">
            <a:extLst>
              <a:ext uri="{FF2B5EF4-FFF2-40B4-BE49-F238E27FC236}">
                <a16:creationId xmlns:a16="http://schemas.microsoft.com/office/drawing/2014/main" id="{DFC931FB-4225-467F-BE88-57D285F3EB41}"/>
              </a:ext>
            </a:extLst>
          </p:cNvPr>
          <p:cNvSpPr>
            <a:spLocks noGrp="1"/>
          </p:cNvSpPr>
          <p:nvPr>
            <p:ph type="sldNum" sz="quarter" idx="4294967295"/>
          </p:nvPr>
        </p:nvSpPr>
        <p:spPr>
          <a:xfrm>
            <a:off x="0" y="0"/>
            <a:ext cx="0" cy="0"/>
          </a:xfrm>
        </p:spPr>
        <p:txBody>
          <a:bodyPr/>
          <a:lstStyle/>
          <a:p>
            <a:fld id="{BC146173-363F-4954-B333-5CDB7995CBA3}" type="slidenum">
              <a:rPr lang="en-US" smtClean="0"/>
              <a:t>40</a:t>
            </a:fld>
            <a:endParaRPr lang="en-US"/>
          </a:p>
        </p:txBody>
      </p:sp>
    </p:spTree>
    <p:extLst>
      <p:ext uri="{BB962C8B-B14F-4D97-AF65-F5344CB8AC3E}">
        <p14:creationId xmlns:p14="http://schemas.microsoft.com/office/powerpoint/2010/main" val="35094364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451AA5-95F8-4EFD-AA5A-DC32DC9DEC86}"/>
              </a:ext>
            </a:extLst>
          </p:cNvPr>
          <p:cNvSpPr>
            <a:spLocks noGrp="1"/>
          </p:cNvSpPr>
          <p:nvPr>
            <p:ph idx="1"/>
          </p:nvPr>
        </p:nvSpPr>
        <p:spPr>
          <a:xfrm>
            <a:off x="293453" y="890588"/>
            <a:ext cx="8480066" cy="3957637"/>
          </a:xfrm>
          <a:ln>
            <a:solidFill>
              <a:schemeClr val="tx1"/>
            </a:solidFill>
            <a:prstDash val="dash"/>
          </a:ln>
        </p:spPr>
        <p:txBody>
          <a:bodyPr/>
          <a:lstStyle/>
          <a:p>
            <a:pPr marL="0" indent="0">
              <a:spcBef>
                <a:spcPts val="0"/>
              </a:spcBef>
              <a:buNone/>
            </a:pPr>
            <a:r>
              <a:rPr lang="en-US" sz="2000" dirty="0">
                <a:latin typeface="Consolas" panose="020B0609020204030204" pitchFamily="49" charset="0"/>
              </a:rPr>
              <a:t># First function touch files</a:t>
            </a:r>
          </a:p>
          <a:p>
            <a:pPr marL="0" indent="0">
              <a:spcBef>
                <a:spcPts val="0"/>
              </a:spcBef>
              <a:buNone/>
            </a:pPr>
            <a:r>
              <a:rPr lang="en-US" sz="2000" dirty="0">
                <a:latin typeface="Consolas" panose="020B0609020204030204" pitchFamily="49" charset="0"/>
              </a:rPr>
              <a:t>function </a:t>
            </a:r>
            <a:r>
              <a:rPr lang="en-US" sz="2000" dirty="0" err="1">
                <a:latin typeface="Consolas" panose="020B0609020204030204" pitchFamily="49" charset="0"/>
              </a:rPr>
              <a:t>touch_func</a:t>
            </a:r>
            <a:r>
              <a:rPr lang="en-US" sz="2000" dirty="0">
                <a:latin typeface="Consolas" panose="020B0609020204030204" pitchFamily="49" charset="0"/>
              </a:rPr>
              <a:t> {</a:t>
            </a:r>
          </a:p>
          <a:p>
            <a:pPr marL="0" indent="0">
              <a:spcBef>
                <a:spcPts val="0"/>
              </a:spcBef>
              <a:buNone/>
            </a:pPr>
            <a:r>
              <a:rPr lang="en-US" sz="2000" dirty="0">
                <a:latin typeface="Consolas" panose="020B0609020204030204" pitchFamily="49" charset="0"/>
              </a:rPr>
              <a:t>touch ${file}</a:t>
            </a:r>
          </a:p>
          <a:p>
            <a:pPr marL="0" indent="0">
              <a:spcBef>
                <a:spcPts val="0"/>
              </a:spcBef>
              <a:buNone/>
            </a:pPr>
            <a:r>
              <a:rPr lang="en-US" sz="2000" dirty="0">
                <a:latin typeface="Consolas" panose="020B0609020204030204" pitchFamily="49" charset="0"/>
              </a:rPr>
              <a:t>touch ${</a:t>
            </a:r>
            <a:r>
              <a:rPr lang="en-US" sz="2000" dirty="0" err="1">
                <a:latin typeface="Consolas" panose="020B0609020204030204" pitchFamily="49" charset="0"/>
              </a:rPr>
              <a:t>log_file</a:t>
            </a:r>
            <a:r>
              <a:rPr lang="en-US" sz="2000" dirty="0">
                <a:latin typeface="Consolas" panose="020B0609020204030204" pitchFamily="49" charset="0"/>
              </a:rPr>
              <a:t>}</a:t>
            </a:r>
          </a:p>
          <a:p>
            <a:pPr marL="0" indent="0">
              <a:spcBef>
                <a:spcPts val="0"/>
              </a:spcBef>
              <a:buNone/>
            </a:pPr>
            <a:r>
              <a:rPr lang="en-US" sz="2000" dirty="0">
                <a:latin typeface="Consolas" panose="020B0609020204030204" pitchFamily="49" charset="0"/>
              </a:rPr>
              <a:t>}</a:t>
            </a:r>
          </a:p>
          <a:p>
            <a:pPr marL="0" indent="0">
              <a:spcBef>
                <a:spcPts val="0"/>
              </a:spcBef>
              <a:buNone/>
            </a:pP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 Second function to Verify that directory and file exist</a:t>
            </a:r>
          </a:p>
          <a:p>
            <a:pPr marL="0" indent="0">
              <a:spcBef>
                <a:spcPts val="0"/>
              </a:spcBef>
              <a:buNone/>
            </a:pPr>
            <a:r>
              <a:rPr lang="en-US" sz="2000" dirty="0">
                <a:latin typeface="Consolas" panose="020B0609020204030204" pitchFamily="49" charset="0"/>
              </a:rPr>
              <a:t>function </a:t>
            </a:r>
            <a:r>
              <a:rPr lang="en-US" sz="2000" dirty="0" err="1">
                <a:latin typeface="Consolas" panose="020B0609020204030204" pitchFamily="49" charset="0"/>
              </a:rPr>
              <a:t>write_log_func</a:t>
            </a:r>
            <a:r>
              <a:rPr lang="en-US" sz="2000" dirty="0">
                <a:latin typeface="Consolas" panose="020B0609020204030204" pitchFamily="49" charset="0"/>
              </a:rPr>
              <a:t> {</a:t>
            </a:r>
          </a:p>
          <a:p>
            <a:pPr marL="0" indent="0">
              <a:spcBef>
                <a:spcPts val="0"/>
              </a:spcBef>
              <a:buNone/>
            </a:pPr>
            <a:r>
              <a:rPr lang="en-US" sz="2000" dirty="0" err="1">
                <a:latin typeface="Consolas" panose="020B0609020204030204" pitchFamily="49" charset="0"/>
              </a:rPr>
              <a:t>pwd</a:t>
            </a:r>
            <a:r>
              <a:rPr lang="en-US" sz="2000" dirty="0">
                <a:latin typeface="Consolas" panose="020B0609020204030204" pitchFamily="49" charset="0"/>
              </a:rPr>
              <a:t> ${home}/${</a:t>
            </a:r>
            <a:r>
              <a:rPr lang="en-US" sz="2000" dirty="0" err="1">
                <a:latin typeface="Consolas" panose="020B0609020204030204" pitchFamily="49" charset="0"/>
              </a:rPr>
              <a:t>dir_name</a:t>
            </a:r>
            <a:r>
              <a:rPr lang="en-US" sz="2000" dirty="0">
                <a:latin typeface="Consolas" panose="020B0609020204030204" pitchFamily="49" charset="0"/>
              </a:rPr>
              <a:t>} &gt; $</a:t>
            </a:r>
            <a:r>
              <a:rPr lang="en-US" sz="2000" dirty="0" err="1">
                <a:latin typeface="Consolas" panose="020B0609020204030204" pitchFamily="49" charset="0"/>
              </a:rPr>
              <a:t>log_file</a:t>
            </a: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ls -</a:t>
            </a:r>
            <a:r>
              <a:rPr lang="en-US" sz="2000" dirty="0" err="1">
                <a:latin typeface="Consolas" panose="020B0609020204030204" pitchFamily="49" charset="0"/>
              </a:rPr>
              <a:t>ltr</a:t>
            </a:r>
            <a:r>
              <a:rPr lang="en-US" sz="2000" dirty="0">
                <a:latin typeface="Consolas" panose="020B0609020204030204" pitchFamily="49" charset="0"/>
              </a:rPr>
              <a:t> ${file} &gt;&gt; $</a:t>
            </a:r>
            <a:r>
              <a:rPr lang="en-US" sz="2000" dirty="0" err="1">
                <a:latin typeface="Consolas" panose="020B0609020204030204" pitchFamily="49" charset="0"/>
              </a:rPr>
              <a:t>log_file</a:t>
            </a: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ls -</a:t>
            </a:r>
            <a:r>
              <a:rPr lang="en-US" sz="2000" dirty="0" err="1">
                <a:latin typeface="Consolas" panose="020B0609020204030204" pitchFamily="49" charset="0"/>
              </a:rPr>
              <a:t>ltr</a:t>
            </a:r>
            <a:r>
              <a:rPr lang="en-US" sz="2000" dirty="0">
                <a:latin typeface="Consolas" panose="020B0609020204030204" pitchFamily="49" charset="0"/>
              </a:rPr>
              <a:t> ${</a:t>
            </a:r>
            <a:r>
              <a:rPr lang="en-US" sz="2000" dirty="0" err="1">
                <a:latin typeface="Consolas" panose="020B0609020204030204" pitchFamily="49" charset="0"/>
              </a:rPr>
              <a:t>log_file</a:t>
            </a:r>
            <a:r>
              <a:rPr lang="en-US" sz="2000" dirty="0">
                <a:latin typeface="Consolas" panose="020B0609020204030204" pitchFamily="49" charset="0"/>
              </a:rPr>
              <a:t>} &gt;&gt; $</a:t>
            </a:r>
            <a:r>
              <a:rPr lang="en-US" sz="2000" dirty="0" err="1">
                <a:latin typeface="Consolas" panose="020B0609020204030204" pitchFamily="49" charset="0"/>
              </a:rPr>
              <a:t>log_file</a:t>
            </a: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a:t>
            </a:r>
            <a:endParaRPr lang="en-US" sz="2000" dirty="0"/>
          </a:p>
        </p:txBody>
      </p:sp>
      <p:sp>
        <p:nvSpPr>
          <p:cNvPr id="4" name="Slide Number Placeholder 3">
            <a:extLst>
              <a:ext uri="{FF2B5EF4-FFF2-40B4-BE49-F238E27FC236}">
                <a16:creationId xmlns:a16="http://schemas.microsoft.com/office/drawing/2014/main" id="{FA1750EE-FEC6-469B-B2A4-2B4A970CCB76}"/>
              </a:ext>
            </a:extLst>
          </p:cNvPr>
          <p:cNvSpPr>
            <a:spLocks noGrp="1"/>
          </p:cNvSpPr>
          <p:nvPr>
            <p:ph type="sldNum" sz="quarter" idx="12"/>
          </p:nvPr>
        </p:nvSpPr>
        <p:spPr/>
        <p:txBody>
          <a:bodyPr/>
          <a:lstStyle/>
          <a:p>
            <a:fld id="{BC146173-363F-4954-B333-5CDB7995CBA3}" type="slidenum">
              <a:rPr lang="en-US" smtClean="0"/>
              <a:t>41</a:t>
            </a:fld>
            <a:endParaRPr lang="en-US"/>
          </a:p>
        </p:txBody>
      </p:sp>
      <p:sp>
        <p:nvSpPr>
          <p:cNvPr id="5" name="Title 1">
            <a:extLst>
              <a:ext uri="{FF2B5EF4-FFF2-40B4-BE49-F238E27FC236}">
                <a16:creationId xmlns:a16="http://schemas.microsoft.com/office/drawing/2014/main" id="{71133F60-6DDF-41AA-8B0A-6300EC4721D7}"/>
              </a:ext>
            </a:extLst>
          </p:cNvPr>
          <p:cNvSpPr>
            <a:spLocks noGrp="1"/>
          </p:cNvSpPr>
          <p:nvPr>
            <p:ph type="title"/>
          </p:nvPr>
        </p:nvSpPr>
        <p:spPr>
          <a:xfrm>
            <a:off x="322028" y="251227"/>
            <a:ext cx="8480066" cy="612956"/>
          </a:xfrm>
        </p:spPr>
        <p:txBody>
          <a:bodyPr/>
          <a:lstStyle/>
          <a:p>
            <a:r>
              <a:rPr lang="en-US" dirty="0"/>
              <a:t>Our Functions</a:t>
            </a:r>
          </a:p>
        </p:txBody>
      </p:sp>
    </p:spTree>
    <p:extLst>
      <p:ext uri="{BB962C8B-B14F-4D97-AF65-F5344CB8AC3E}">
        <p14:creationId xmlns:p14="http://schemas.microsoft.com/office/powerpoint/2010/main" val="20198802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74DF6-EA56-411A-AC62-8843DF4F864B}"/>
              </a:ext>
            </a:extLst>
          </p:cNvPr>
          <p:cNvSpPr>
            <a:spLocks noGrp="1"/>
          </p:cNvSpPr>
          <p:nvPr>
            <p:ph type="title"/>
          </p:nvPr>
        </p:nvSpPr>
        <p:spPr/>
        <p:txBody>
          <a:bodyPr/>
          <a:lstStyle/>
          <a:p>
            <a:r>
              <a:rPr lang="en-US" dirty="0"/>
              <a:t>Function for Last Step- Commented Out!</a:t>
            </a:r>
          </a:p>
        </p:txBody>
      </p:sp>
      <p:sp>
        <p:nvSpPr>
          <p:cNvPr id="3" name="Content Placeholder 2">
            <a:extLst>
              <a:ext uri="{FF2B5EF4-FFF2-40B4-BE49-F238E27FC236}">
                <a16:creationId xmlns:a16="http://schemas.microsoft.com/office/drawing/2014/main" id="{F1756252-1D84-499E-B1CD-E76E4BEB6386}"/>
              </a:ext>
            </a:extLst>
          </p:cNvPr>
          <p:cNvSpPr>
            <a:spLocks noGrp="1"/>
          </p:cNvSpPr>
          <p:nvPr>
            <p:ph type="body" sz="quarter" idx="10"/>
          </p:nvPr>
        </p:nvSpPr>
        <p:spPr>
          <a:xfrm>
            <a:off x="258956" y="1501879"/>
            <a:ext cx="8481211" cy="390525"/>
          </a:xfrm>
        </p:spPr>
        <p:txBody>
          <a:bodyPr/>
          <a:lstStyle/>
          <a:p>
            <a:pPr marL="0" indent="0">
              <a:buNone/>
            </a:pPr>
            <a:r>
              <a:rPr lang="en-US" b="0" dirty="0">
                <a:solidFill>
                  <a:schemeClr val="tx1"/>
                </a:solidFill>
                <a:latin typeface="Consolas" panose="020B0609020204030204" pitchFamily="49" charset="0"/>
              </a:rPr>
              <a:t>function </a:t>
            </a:r>
            <a:r>
              <a:rPr lang="en-US" b="0" dirty="0" err="1">
                <a:solidFill>
                  <a:schemeClr val="tx1"/>
                </a:solidFill>
                <a:latin typeface="Consolas" panose="020B0609020204030204" pitchFamily="49" charset="0"/>
              </a:rPr>
              <a:t>clean_func</a:t>
            </a:r>
            <a:r>
              <a:rPr lang="en-US" b="0" dirty="0">
                <a:solidFill>
                  <a:schemeClr val="tx1"/>
                </a:solidFill>
                <a:latin typeface="Consolas" panose="020B0609020204030204" pitchFamily="49" charset="0"/>
              </a:rPr>
              <a:t> {</a:t>
            </a:r>
          </a:p>
          <a:p>
            <a:pPr marL="0" indent="0">
              <a:buNone/>
            </a:pPr>
            <a:r>
              <a:rPr lang="en-US" b="0" dirty="0">
                <a:solidFill>
                  <a:schemeClr val="tx1"/>
                </a:solidFill>
                <a:latin typeface="Consolas" panose="020B0609020204030204" pitchFamily="49" charset="0"/>
              </a:rPr>
              <a:t>rm -rf $</a:t>
            </a:r>
            <a:r>
              <a:rPr lang="en-US" b="0" dirty="0" err="1">
                <a:solidFill>
                  <a:schemeClr val="tx1"/>
                </a:solidFill>
                <a:latin typeface="Consolas" panose="020B0609020204030204" pitchFamily="49" charset="0"/>
              </a:rPr>
              <a:t>dir_name</a:t>
            </a:r>
            <a:r>
              <a:rPr lang="en-US" b="0" dirty="0">
                <a:solidFill>
                  <a:schemeClr val="tx1"/>
                </a:solidFill>
                <a:latin typeface="Consolas" panose="020B0609020204030204" pitchFamily="49" charset="0"/>
              </a:rPr>
              <a:t>/*</a:t>
            </a:r>
          </a:p>
          <a:p>
            <a:pPr marL="0" indent="0">
              <a:buNone/>
            </a:pPr>
            <a:r>
              <a:rPr lang="en-US" b="0" dirty="0" err="1">
                <a:solidFill>
                  <a:schemeClr val="tx1"/>
                </a:solidFill>
                <a:latin typeface="Consolas" panose="020B0609020204030204" pitchFamily="49" charset="0"/>
              </a:rPr>
              <a:t>rmdir</a:t>
            </a:r>
            <a:r>
              <a:rPr lang="en-US" b="0" dirty="0">
                <a:solidFill>
                  <a:schemeClr val="tx1"/>
                </a:solidFill>
                <a:latin typeface="Consolas" panose="020B0609020204030204" pitchFamily="49" charset="0"/>
              </a:rPr>
              <a:t> $</a:t>
            </a:r>
            <a:r>
              <a:rPr lang="en-US" b="0" dirty="0" err="1">
                <a:solidFill>
                  <a:schemeClr val="tx1"/>
                </a:solidFill>
                <a:latin typeface="Consolas" panose="020B0609020204030204" pitchFamily="49" charset="0"/>
              </a:rPr>
              <a:t>dir_name</a:t>
            </a:r>
            <a:endParaRPr lang="en-US" b="0" dirty="0">
              <a:solidFill>
                <a:schemeClr val="tx1"/>
              </a:solidFill>
              <a:latin typeface="Consolas" panose="020B0609020204030204" pitchFamily="49" charset="0"/>
            </a:endParaRPr>
          </a:p>
          <a:p>
            <a:pPr marL="0" indent="0">
              <a:buNone/>
            </a:pPr>
            <a:r>
              <a:rPr lang="en-US" b="0" dirty="0">
                <a:solidFill>
                  <a:schemeClr val="tx1"/>
                </a:solidFill>
                <a:latin typeface="Consolas" panose="020B0609020204030204" pitchFamily="49" charset="0"/>
              </a:rPr>
              <a:t>}</a:t>
            </a:r>
          </a:p>
          <a:p>
            <a:pPr marL="0" indent="0">
              <a:buNone/>
            </a:pPr>
            <a:endParaRPr lang="en-US" dirty="0"/>
          </a:p>
          <a:p>
            <a:pPr marL="0" indent="0">
              <a:buNone/>
            </a:pPr>
            <a:r>
              <a:rPr lang="en-US" sz="2800" dirty="0"/>
              <a:t>Be careful with </a:t>
            </a:r>
            <a:r>
              <a:rPr lang="en-US" sz="2800" b="1" dirty="0"/>
              <a:t>rm –rf</a:t>
            </a:r>
            <a:r>
              <a:rPr lang="en-US" sz="2800" dirty="0"/>
              <a:t>!!</a:t>
            </a:r>
          </a:p>
        </p:txBody>
      </p:sp>
      <p:sp>
        <p:nvSpPr>
          <p:cNvPr id="4" name="Slide Number Placeholder 3">
            <a:extLst>
              <a:ext uri="{FF2B5EF4-FFF2-40B4-BE49-F238E27FC236}">
                <a16:creationId xmlns:a16="http://schemas.microsoft.com/office/drawing/2014/main" id="{BD84AEB8-948B-4259-919E-313BE6113DF1}"/>
              </a:ext>
            </a:extLst>
          </p:cNvPr>
          <p:cNvSpPr>
            <a:spLocks noGrp="1"/>
          </p:cNvSpPr>
          <p:nvPr>
            <p:ph type="sldNum" sz="quarter" idx="4294967295"/>
          </p:nvPr>
        </p:nvSpPr>
        <p:spPr>
          <a:xfrm>
            <a:off x="0" y="0"/>
            <a:ext cx="0" cy="0"/>
          </a:xfrm>
        </p:spPr>
        <p:txBody>
          <a:bodyPr/>
          <a:lstStyle/>
          <a:p>
            <a:fld id="{BC146173-363F-4954-B333-5CDB7995CBA3}" type="slidenum">
              <a:rPr lang="en-US" smtClean="0"/>
              <a:t>42</a:t>
            </a:fld>
            <a:endParaRPr lang="en-US"/>
          </a:p>
        </p:txBody>
      </p:sp>
    </p:spTree>
    <p:extLst>
      <p:ext uri="{BB962C8B-B14F-4D97-AF65-F5344CB8AC3E}">
        <p14:creationId xmlns:p14="http://schemas.microsoft.com/office/powerpoint/2010/main" val="30787119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D7F47-BEC2-4BA7-9DDF-02502C60B60A}"/>
              </a:ext>
            </a:extLst>
          </p:cNvPr>
          <p:cNvSpPr>
            <a:spLocks noGrp="1"/>
          </p:cNvSpPr>
          <p:nvPr>
            <p:ph type="title"/>
          </p:nvPr>
        </p:nvSpPr>
        <p:spPr>
          <a:xfrm>
            <a:off x="331967" y="1675215"/>
            <a:ext cx="8480066" cy="612956"/>
          </a:xfrm>
        </p:spPr>
        <p:txBody>
          <a:bodyPr/>
          <a:lstStyle/>
          <a:p>
            <a:r>
              <a:rPr lang="en-US" dirty="0">
                <a:solidFill>
                  <a:schemeClr val="accent2"/>
                </a:solidFill>
              </a:rPr>
              <a:t>The Conclusion</a:t>
            </a:r>
          </a:p>
        </p:txBody>
      </p:sp>
      <p:sp>
        <p:nvSpPr>
          <p:cNvPr id="4" name="Slide Number Placeholder 3">
            <a:extLst>
              <a:ext uri="{FF2B5EF4-FFF2-40B4-BE49-F238E27FC236}">
                <a16:creationId xmlns:a16="http://schemas.microsoft.com/office/drawing/2014/main" id="{FF824D78-271B-4557-B6BD-90CDDFF47EBB}"/>
              </a:ext>
            </a:extLst>
          </p:cNvPr>
          <p:cNvSpPr>
            <a:spLocks noGrp="1"/>
          </p:cNvSpPr>
          <p:nvPr>
            <p:ph type="sldNum" sz="quarter" idx="12"/>
          </p:nvPr>
        </p:nvSpPr>
        <p:spPr/>
        <p:txBody>
          <a:bodyPr/>
          <a:lstStyle/>
          <a:p>
            <a:fld id="{BC146173-363F-4954-B333-5CDB7995CBA3}" type="slidenum">
              <a:rPr lang="en-US" smtClean="0"/>
              <a:t>43</a:t>
            </a:fld>
            <a:endParaRPr lang="en-US"/>
          </a:p>
        </p:txBody>
      </p:sp>
      <p:pic>
        <p:nvPicPr>
          <p:cNvPr id="5" name="Picture 4" descr="A close up of a logo&#10;&#10;Description automatically generated">
            <a:extLst>
              <a:ext uri="{FF2B5EF4-FFF2-40B4-BE49-F238E27FC236}">
                <a16:creationId xmlns:a16="http://schemas.microsoft.com/office/drawing/2014/main" id="{80E7915D-E6AE-481D-A8A5-A2F4683F9C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8838" y="2577638"/>
            <a:ext cx="4762500" cy="1685925"/>
          </a:xfrm>
          <a:prstGeom prst="rect">
            <a:avLst/>
          </a:prstGeom>
        </p:spPr>
      </p:pic>
    </p:spTree>
    <p:extLst>
      <p:ext uri="{BB962C8B-B14F-4D97-AF65-F5344CB8AC3E}">
        <p14:creationId xmlns:p14="http://schemas.microsoft.com/office/powerpoint/2010/main" val="30770573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E72D-A878-4C2A-B24C-2694E5A9D064}"/>
              </a:ext>
            </a:extLst>
          </p:cNvPr>
          <p:cNvSpPr>
            <a:spLocks noGrp="1"/>
          </p:cNvSpPr>
          <p:nvPr>
            <p:ph type="title"/>
          </p:nvPr>
        </p:nvSpPr>
        <p:spPr/>
        <p:txBody>
          <a:bodyPr/>
          <a:lstStyle/>
          <a:p>
            <a:r>
              <a:rPr lang="en-US" dirty="0"/>
              <a:t>If Using Functions</a:t>
            </a:r>
          </a:p>
        </p:txBody>
      </p:sp>
      <p:sp>
        <p:nvSpPr>
          <p:cNvPr id="3" name="Content Placeholder 2">
            <a:extLst>
              <a:ext uri="{FF2B5EF4-FFF2-40B4-BE49-F238E27FC236}">
                <a16:creationId xmlns:a16="http://schemas.microsoft.com/office/drawing/2014/main" id="{1188F718-83A0-4BA7-967A-3ABF6B4CF9D1}"/>
              </a:ext>
            </a:extLst>
          </p:cNvPr>
          <p:cNvSpPr>
            <a:spLocks noGrp="1"/>
          </p:cNvSpPr>
          <p:nvPr>
            <p:ph type="body" sz="quarter" idx="10"/>
          </p:nvPr>
        </p:nvSpPr>
        <p:spPr>
          <a:xfrm>
            <a:off x="331394" y="1157634"/>
            <a:ext cx="8481211" cy="390525"/>
          </a:xfrm>
        </p:spPr>
        <p:txBody>
          <a:bodyPr/>
          <a:lstStyle/>
          <a:p>
            <a:endParaRPr lang="en-US" dirty="0"/>
          </a:p>
          <a:p>
            <a:r>
              <a:rPr lang="en-US" dirty="0"/>
              <a:t>Execute Functions and then-</a:t>
            </a:r>
          </a:p>
          <a:p>
            <a:pPr lvl="1"/>
            <a:r>
              <a:rPr lang="en-US" sz="2400" dirty="0"/>
              <a:t>Add any last logging steps</a:t>
            </a:r>
          </a:p>
          <a:p>
            <a:pPr lvl="1"/>
            <a:r>
              <a:rPr lang="en-US" sz="2400" dirty="0"/>
              <a:t>Clean up any files</a:t>
            </a:r>
          </a:p>
          <a:p>
            <a:pPr lvl="1"/>
            <a:r>
              <a:rPr lang="en-US" sz="2400" dirty="0"/>
              <a:t>Email log files or notifications</a:t>
            </a:r>
          </a:p>
        </p:txBody>
      </p:sp>
      <p:sp>
        <p:nvSpPr>
          <p:cNvPr id="4" name="Slide Number Placeholder 3">
            <a:extLst>
              <a:ext uri="{FF2B5EF4-FFF2-40B4-BE49-F238E27FC236}">
                <a16:creationId xmlns:a16="http://schemas.microsoft.com/office/drawing/2014/main" id="{AA8974D6-D262-4ED6-A350-0DD033BAB9A4}"/>
              </a:ext>
            </a:extLst>
          </p:cNvPr>
          <p:cNvSpPr>
            <a:spLocks noGrp="1"/>
          </p:cNvSpPr>
          <p:nvPr>
            <p:ph type="sldNum" sz="quarter" idx="4294967295"/>
          </p:nvPr>
        </p:nvSpPr>
        <p:spPr>
          <a:xfrm>
            <a:off x="0" y="0"/>
            <a:ext cx="0" cy="0"/>
          </a:xfrm>
        </p:spPr>
        <p:txBody>
          <a:bodyPr/>
          <a:lstStyle/>
          <a:p>
            <a:fld id="{BC146173-363F-4954-B333-5CDB7995CBA3}" type="slidenum">
              <a:rPr lang="en-US" smtClean="0"/>
              <a:t>44</a:t>
            </a:fld>
            <a:endParaRPr lang="en-US"/>
          </a:p>
        </p:txBody>
      </p:sp>
    </p:spTree>
    <p:extLst>
      <p:ext uri="{BB962C8B-B14F-4D97-AF65-F5344CB8AC3E}">
        <p14:creationId xmlns:p14="http://schemas.microsoft.com/office/powerpoint/2010/main" val="40850439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9E5D3-7472-4984-A14E-481328A55FBA}"/>
              </a:ext>
            </a:extLst>
          </p:cNvPr>
          <p:cNvSpPr>
            <a:spLocks noGrp="1"/>
          </p:cNvSpPr>
          <p:nvPr>
            <p:ph type="title"/>
          </p:nvPr>
        </p:nvSpPr>
        <p:spPr/>
        <p:txBody>
          <a:bodyPr/>
          <a:lstStyle/>
          <a:p>
            <a:r>
              <a:rPr lang="en-US" dirty="0"/>
              <a:t>Complete our Script</a:t>
            </a:r>
          </a:p>
        </p:txBody>
      </p:sp>
      <p:sp>
        <p:nvSpPr>
          <p:cNvPr id="3" name="Content Placeholder 2">
            <a:extLst>
              <a:ext uri="{FF2B5EF4-FFF2-40B4-BE49-F238E27FC236}">
                <a16:creationId xmlns:a16="http://schemas.microsoft.com/office/drawing/2014/main" id="{EF0D120C-A458-45EC-95DB-84BA016429E8}"/>
              </a:ext>
            </a:extLst>
          </p:cNvPr>
          <p:cNvSpPr>
            <a:spLocks noGrp="1"/>
          </p:cNvSpPr>
          <p:nvPr>
            <p:ph type="body" sz="quarter" idx="10"/>
          </p:nvPr>
        </p:nvSpPr>
        <p:spPr>
          <a:xfrm>
            <a:off x="331394" y="1157633"/>
            <a:ext cx="8481212" cy="390525"/>
          </a:xfrm>
        </p:spPr>
        <p:txBody>
          <a:bodyPr/>
          <a:lstStyle/>
          <a:p>
            <a:pPr marL="0" indent="0">
              <a:buNone/>
            </a:pPr>
            <a:r>
              <a:rPr lang="en-US" b="0" dirty="0">
                <a:solidFill>
                  <a:schemeClr val="tx1"/>
                </a:solidFill>
                <a:latin typeface="Consolas" panose="020B0609020204030204" pitchFamily="49" charset="0"/>
              </a:rPr>
              <a:t># Conclusion</a:t>
            </a:r>
          </a:p>
          <a:p>
            <a:pPr marL="0" indent="0">
              <a:buNone/>
            </a:pPr>
            <a:r>
              <a:rPr lang="en-US" b="0" dirty="0">
                <a:solidFill>
                  <a:schemeClr val="tx1"/>
                </a:solidFill>
                <a:latin typeface="Consolas" panose="020B0609020204030204" pitchFamily="49" charset="0"/>
              </a:rPr>
              <a:t># Execute Functions and clean up</a:t>
            </a:r>
          </a:p>
          <a:p>
            <a:pPr marL="0" indent="0">
              <a:buNone/>
            </a:pPr>
            <a:r>
              <a:rPr lang="en-US" b="0" dirty="0" err="1">
                <a:solidFill>
                  <a:schemeClr val="tx1"/>
                </a:solidFill>
                <a:latin typeface="Consolas" panose="020B0609020204030204" pitchFamily="49" charset="0"/>
              </a:rPr>
              <a:t>touch_func</a:t>
            </a:r>
            <a:endParaRPr lang="en-US" b="0" dirty="0">
              <a:solidFill>
                <a:schemeClr val="tx1"/>
              </a:solidFill>
              <a:latin typeface="Consolas" panose="020B0609020204030204" pitchFamily="49" charset="0"/>
            </a:endParaRPr>
          </a:p>
          <a:p>
            <a:pPr marL="0" indent="0">
              <a:buNone/>
            </a:pPr>
            <a:r>
              <a:rPr lang="en-US" b="0" dirty="0" err="1">
                <a:solidFill>
                  <a:schemeClr val="tx1"/>
                </a:solidFill>
                <a:latin typeface="Consolas" panose="020B0609020204030204" pitchFamily="49" charset="0"/>
              </a:rPr>
              <a:t>write_log_func</a:t>
            </a:r>
            <a:endParaRPr lang="en-US" b="0" dirty="0">
              <a:solidFill>
                <a:schemeClr val="tx1"/>
              </a:solidFill>
              <a:latin typeface="Consolas" panose="020B0609020204030204" pitchFamily="49" charset="0"/>
            </a:endParaRPr>
          </a:p>
          <a:p>
            <a:pPr marL="0" indent="0">
              <a:buNone/>
            </a:pPr>
            <a:r>
              <a:rPr lang="en-US" b="0" dirty="0">
                <a:solidFill>
                  <a:schemeClr val="tx1"/>
                </a:solidFill>
                <a:latin typeface="Consolas" panose="020B0609020204030204" pitchFamily="49" charset="0"/>
              </a:rPr>
              <a:t>#</a:t>
            </a:r>
            <a:r>
              <a:rPr lang="en-US" b="0" dirty="0" err="1">
                <a:solidFill>
                  <a:schemeClr val="tx1"/>
                </a:solidFill>
                <a:latin typeface="Consolas" panose="020B0609020204030204" pitchFamily="49" charset="0"/>
              </a:rPr>
              <a:t>clean_func</a:t>
            </a:r>
            <a:r>
              <a:rPr lang="en-US" b="0" dirty="0">
                <a:solidFill>
                  <a:schemeClr val="tx1"/>
                </a:solidFill>
                <a:latin typeface="Consolas" panose="020B0609020204030204" pitchFamily="49" charset="0"/>
              </a:rPr>
              <a:t> # </a:t>
            </a:r>
            <a:r>
              <a:rPr lang="en-US" b="0" dirty="0">
                <a:solidFill>
                  <a:schemeClr val="tx1"/>
                </a:solidFill>
                <a:latin typeface="Consolas" panose="020B0609020204030204" pitchFamily="49" charset="0"/>
                <a:sym typeface="Wingdings" panose="05000000000000000000" pitchFamily="2" charset="2"/>
              </a:rPr>
              <a:t>function is commented out to begin!</a:t>
            </a:r>
            <a:endParaRPr lang="en-US" b="0" dirty="0">
              <a:solidFill>
                <a:schemeClr val="tx1"/>
              </a:solidFill>
              <a:latin typeface="Consolas" panose="020B0609020204030204" pitchFamily="49" charset="0"/>
            </a:endParaRPr>
          </a:p>
          <a:p>
            <a:pPr marL="0" indent="0">
              <a:buNone/>
            </a:pPr>
            <a:endParaRPr lang="en-US" b="0" dirty="0">
              <a:solidFill>
                <a:schemeClr val="tx1"/>
              </a:solidFill>
              <a:latin typeface="Consolas" panose="020B0609020204030204" pitchFamily="49" charset="0"/>
            </a:endParaRPr>
          </a:p>
          <a:p>
            <a:pPr marL="0" indent="0">
              <a:buNone/>
            </a:pPr>
            <a:r>
              <a:rPr lang="en-US" b="0" dirty="0">
                <a:solidFill>
                  <a:schemeClr val="tx1"/>
                </a:solidFill>
                <a:latin typeface="Consolas" panose="020B0609020204030204" pitchFamily="49" charset="0"/>
              </a:rPr>
              <a:t>echo “Script has completed” &gt;&gt; $</a:t>
            </a:r>
            <a:r>
              <a:rPr lang="en-US" b="0" dirty="0" err="1">
                <a:solidFill>
                  <a:schemeClr val="tx1"/>
                </a:solidFill>
                <a:latin typeface="Consolas" panose="020B0609020204030204" pitchFamily="49" charset="0"/>
              </a:rPr>
              <a:t>log_name</a:t>
            </a:r>
            <a:endParaRPr lang="en-US" b="0" dirty="0">
              <a:solidFill>
                <a:schemeClr val="tx1"/>
              </a:solidFill>
              <a:latin typeface="Consolas" panose="020B0609020204030204" pitchFamily="49" charset="0"/>
            </a:endParaRPr>
          </a:p>
          <a:p>
            <a:pPr marL="0" indent="0">
              <a:buNone/>
            </a:pPr>
            <a:endParaRPr lang="en-US" dirty="0">
              <a:latin typeface="Consolas" panose="020B0609020204030204" pitchFamily="49" charset="0"/>
            </a:endParaRPr>
          </a:p>
          <a:p>
            <a:endParaRPr lang="en-US" dirty="0"/>
          </a:p>
        </p:txBody>
      </p:sp>
      <p:sp>
        <p:nvSpPr>
          <p:cNvPr id="4" name="Slide Number Placeholder 3">
            <a:extLst>
              <a:ext uri="{FF2B5EF4-FFF2-40B4-BE49-F238E27FC236}">
                <a16:creationId xmlns:a16="http://schemas.microsoft.com/office/drawing/2014/main" id="{9EC7E51F-6620-4F4E-A4FD-691031478B65}"/>
              </a:ext>
            </a:extLst>
          </p:cNvPr>
          <p:cNvSpPr>
            <a:spLocks noGrp="1"/>
          </p:cNvSpPr>
          <p:nvPr>
            <p:ph type="sldNum" sz="quarter" idx="4294967295"/>
          </p:nvPr>
        </p:nvSpPr>
        <p:spPr>
          <a:xfrm>
            <a:off x="0" y="0"/>
            <a:ext cx="0" cy="0"/>
          </a:xfrm>
        </p:spPr>
        <p:txBody>
          <a:bodyPr/>
          <a:lstStyle/>
          <a:p>
            <a:fld id="{BC146173-363F-4954-B333-5CDB7995CBA3}" type="slidenum">
              <a:rPr lang="en-US" smtClean="0"/>
              <a:t>45</a:t>
            </a:fld>
            <a:endParaRPr lang="en-US"/>
          </a:p>
        </p:txBody>
      </p:sp>
    </p:spTree>
    <p:extLst>
      <p:ext uri="{BB962C8B-B14F-4D97-AF65-F5344CB8AC3E}">
        <p14:creationId xmlns:p14="http://schemas.microsoft.com/office/powerpoint/2010/main" val="39032438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536CD-20A4-4CEE-8577-879741FEF096}"/>
              </a:ext>
            </a:extLst>
          </p:cNvPr>
          <p:cNvSpPr>
            <a:spLocks noGrp="1"/>
          </p:cNvSpPr>
          <p:nvPr>
            <p:ph type="title"/>
          </p:nvPr>
        </p:nvSpPr>
        <p:spPr/>
        <p:txBody>
          <a:bodyPr/>
          <a:lstStyle/>
          <a:p>
            <a:r>
              <a:rPr lang="en-US" dirty="0"/>
              <a:t>Always do Clean Up and Notify Completion</a:t>
            </a:r>
          </a:p>
        </p:txBody>
      </p:sp>
      <p:sp>
        <p:nvSpPr>
          <p:cNvPr id="3" name="Content Placeholder 2">
            <a:extLst>
              <a:ext uri="{FF2B5EF4-FFF2-40B4-BE49-F238E27FC236}">
                <a16:creationId xmlns:a16="http://schemas.microsoft.com/office/drawing/2014/main" id="{EBBB49EC-1BA5-4207-9FE1-3B1DA026354F}"/>
              </a:ext>
            </a:extLst>
          </p:cNvPr>
          <p:cNvSpPr>
            <a:spLocks noGrp="1"/>
          </p:cNvSpPr>
          <p:nvPr>
            <p:ph idx="4294967295"/>
          </p:nvPr>
        </p:nvSpPr>
        <p:spPr>
          <a:xfrm>
            <a:off x="312744" y="1801906"/>
            <a:ext cx="8167681" cy="2724057"/>
          </a:xfrm>
        </p:spPr>
        <p:txBody>
          <a:bodyPr/>
          <a:lstStyle/>
          <a:p>
            <a:pPr marL="342900" indent="-342900">
              <a:buFont typeface="Arial" panose="020B0604020202020204" pitchFamily="34" charset="0"/>
              <a:buChar char="•"/>
            </a:pPr>
            <a:r>
              <a:rPr lang="en-US" dirty="0">
                <a:solidFill>
                  <a:schemeClr val="accent2"/>
                </a:solidFill>
              </a:rPr>
              <a:t>Remove any files that were created for script.</a:t>
            </a:r>
          </a:p>
          <a:p>
            <a:pPr marL="342900" indent="-342900">
              <a:buFont typeface="Arial" panose="020B0604020202020204" pitchFamily="34" charset="0"/>
              <a:buChar char="•"/>
            </a:pPr>
            <a:r>
              <a:rPr lang="en-US" dirty="0">
                <a:solidFill>
                  <a:schemeClr val="accent2"/>
                </a:solidFill>
              </a:rPr>
              <a:t>Parse log files for success or errors.</a:t>
            </a:r>
          </a:p>
          <a:p>
            <a:pPr marL="342900" indent="-342900">
              <a:buFont typeface="Arial" panose="020B0604020202020204" pitchFamily="34" charset="0"/>
              <a:buChar char="•"/>
            </a:pPr>
            <a:r>
              <a:rPr lang="en-US" dirty="0">
                <a:solidFill>
                  <a:schemeClr val="accent2"/>
                </a:solidFill>
              </a:rPr>
              <a:t>Report on success or errors.</a:t>
            </a:r>
          </a:p>
          <a:p>
            <a:pPr marL="342900" indent="-342900">
              <a:buFont typeface="Arial" panose="020B0604020202020204" pitchFamily="34" charset="0"/>
              <a:buChar char="•"/>
            </a:pPr>
            <a:r>
              <a:rPr lang="en-US" dirty="0">
                <a:solidFill>
                  <a:schemeClr val="accent2"/>
                </a:solidFill>
              </a:rPr>
              <a:t>Notify the script has finished, successfully or even if it hasn’t.</a:t>
            </a:r>
          </a:p>
        </p:txBody>
      </p:sp>
      <p:sp>
        <p:nvSpPr>
          <p:cNvPr id="4" name="Slide Number Placeholder 3">
            <a:extLst>
              <a:ext uri="{FF2B5EF4-FFF2-40B4-BE49-F238E27FC236}">
                <a16:creationId xmlns:a16="http://schemas.microsoft.com/office/drawing/2014/main" id="{33318DE9-B271-47FB-A106-AD36F4CFD218}"/>
              </a:ext>
            </a:extLst>
          </p:cNvPr>
          <p:cNvSpPr>
            <a:spLocks noGrp="1"/>
          </p:cNvSpPr>
          <p:nvPr>
            <p:ph type="sldNum" sz="quarter" idx="4294967295"/>
          </p:nvPr>
        </p:nvSpPr>
        <p:spPr>
          <a:xfrm>
            <a:off x="0" y="0"/>
            <a:ext cx="0" cy="0"/>
          </a:xfrm>
        </p:spPr>
        <p:txBody>
          <a:bodyPr/>
          <a:lstStyle/>
          <a:p>
            <a:fld id="{BC146173-363F-4954-B333-5CDB7995CBA3}" type="slidenum">
              <a:rPr lang="en-US" smtClean="0"/>
              <a:t>46</a:t>
            </a:fld>
            <a:endParaRPr lang="en-US"/>
          </a:p>
        </p:txBody>
      </p:sp>
    </p:spTree>
    <p:extLst>
      <p:ext uri="{BB962C8B-B14F-4D97-AF65-F5344CB8AC3E}">
        <p14:creationId xmlns:p14="http://schemas.microsoft.com/office/powerpoint/2010/main" val="30222671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715E5-AD48-4944-ABB9-85C3D1B30700}"/>
              </a:ext>
            </a:extLst>
          </p:cNvPr>
          <p:cNvSpPr>
            <a:spLocks noGrp="1"/>
          </p:cNvSpPr>
          <p:nvPr>
            <p:ph type="title"/>
          </p:nvPr>
        </p:nvSpPr>
        <p:spPr/>
        <p:txBody>
          <a:bodyPr/>
          <a:lstStyle/>
          <a:p>
            <a:r>
              <a:rPr lang="en-US" dirty="0"/>
              <a:t>Executing Functions</a:t>
            </a:r>
          </a:p>
        </p:txBody>
      </p:sp>
      <p:sp>
        <p:nvSpPr>
          <p:cNvPr id="3" name="Content Placeholder 2">
            <a:extLst>
              <a:ext uri="{FF2B5EF4-FFF2-40B4-BE49-F238E27FC236}">
                <a16:creationId xmlns:a16="http://schemas.microsoft.com/office/drawing/2014/main" id="{4531C7A7-B988-4338-8B6D-38E6003DDF64}"/>
              </a:ext>
            </a:extLst>
          </p:cNvPr>
          <p:cNvSpPr>
            <a:spLocks noGrp="1"/>
          </p:cNvSpPr>
          <p:nvPr>
            <p:ph type="body" sz="quarter" idx="10"/>
          </p:nvPr>
        </p:nvSpPr>
        <p:spPr>
          <a:xfrm>
            <a:off x="312744" y="1528772"/>
            <a:ext cx="8481211" cy="390525"/>
          </a:xfrm>
        </p:spPr>
        <p:txBody>
          <a:bodyPr/>
          <a:lstStyle/>
          <a:p>
            <a:r>
              <a:rPr lang="en-US" dirty="0"/>
              <a:t>Functions are executed as part of the conclusion and…</a:t>
            </a:r>
          </a:p>
          <a:p>
            <a:pPr lvl="1"/>
            <a:r>
              <a:rPr lang="en-US" sz="2400" dirty="0"/>
              <a:t>Makes it easier to test and work with sections of scripts.</a:t>
            </a:r>
          </a:p>
          <a:p>
            <a:pPr lvl="1"/>
            <a:endParaRPr lang="en-US" sz="2400" dirty="0"/>
          </a:p>
          <a:p>
            <a:pPr lvl="1"/>
            <a:r>
              <a:rPr lang="en-US" sz="2400" dirty="0"/>
              <a:t>Check out the full script: summit_demo_func.sh</a:t>
            </a:r>
          </a:p>
          <a:p>
            <a:pPr lvl="1"/>
            <a:r>
              <a:rPr lang="en-US" sz="2400" dirty="0"/>
              <a:t>Run Script with CLEAN function commented out!</a:t>
            </a:r>
          </a:p>
          <a:p>
            <a:pPr lvl="1"/>
            <a:endParaRPr lang="en-US" dirty="0"/>
          </a:p>
        </p:txBody>
      </p:sp>
      <p:sp>
        <p:nvSpPr>
          <p:cNvPr id="4" name="Slide Number Placeholder 3">
            <a:extLst>
              <a:ext uri="{FF2B5EF4-FFF2-40B4-BE49-F238E27FC236}">
                <a16:creationId xmlns:a16="http://schemas.microsoft.com/office/drawing/2014/main" id="{106AF10A-B930-4E0C-9D29-10280387DC64}"/>
              </a:ext>
            </a:extLst>
          </p:cNvPr>
          <p:cNvSpPr>
            <a:spLocks noGrp="1"/>
          </p:cNvSpPr>
          <p:nvPr>
            <p:ph type="sldNum" sz="quarter" idx="4294967295"/>
          </p:nvPr>
        </p:nvSpPr>
        <p:spPr>
          <a:xfrm>
            <a:off x="0" y="0"/>
            <a:ext cx="0" cy="0"/>
          </a:xfrm>
        </p:spPr>
        <p:txBody>
          <a:bodyPr/>
          <a:lstStyle/>
          <a:p>
            <a:fld id="{BC146173-363F-4954-B333-5CDB7995CBA3}" type="slidenum">
              <a:rPr lang="en-US" smtClean="0"/>
              <a:t>47</a:t>
            </a:fld>
            <a:endParaRPr lang="en-US"/>
          </a:p>
        </p:txBody>
      </p:sp>
      <p:pic>
        <p:nvPicPr>
          <p:cNvPr id="6" name="Picture 5" descr="A picture containing table, stool, clock&#10;&#10;Description automatically generated">
            <a:extLst>
              <a:ext uri="{FF2B5EF4-FFF2-40B4-BE49-F238E27FC236}">
                <a16:creationId xmlns:a16="http://schemas.microsoft.com/office/drawing/2014/main" id="{7B691E9E-D4FE-470F-8073-72DFDF3630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9745" y="2802207"/>
            <a:ext cx="1800225" cy="1514475"/>
          </a:xfrm>
          <a:prstGeom prst="rect">
            <a:avLst/>
          </a:prstGeom>
        </p:spPr>
      </p:pic>
    </p:spTree>
    <p:extLst>
      <p:ext uri="{BB962C8B-B14F-4D97-AF65-F5344CB8AC3E}">
        <p14:creationId xmlns:p14="http://schemas.microsoft.com/office/powerpoint/2010/main" val="28557916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7F28A-2066-4941-A165-2432D7C29EE0}"/>
              </a:ext>
            </a:extLst>
          </p:cNvPr>
          <p:cNvSpPr>
            <a:spLocks noGrp="1"/>
          </p:cNvSpPr>
          <p:nvPr>
            <p:ph type="title"/>
          </p:nvPr>
        </p:nvSpPr>
        <p:spPr/>
        <p:txBody>
          <a:bodyPr/>
          <a:lstStyle/>
          <a:p>
            <a:r>
              <a:rPr lang="en-US" dirty="0"/>
              <a:t>Test out the Scripts!</a:t>
            </a:r>
          </a:p>
        </p:txBody>
      </p:sp>
      <p:sp>
        <p:nvSpPr>
          <p:cNvPr id="3" name="Content Placeholder 2">
            <a:extLst>
              <a:ext uri="{FF2B5EF4-FFF2-40B4-BE49-F238E27FC236}">
                <a16:creationId xmlns:a16="http://schemas.microsoft.com/office/drawing/2014/main" id="{FF3D8708-47EA-4BD6-8C60-A3DB379D2370}"/>
              </a:ext>
            </a:extLst>
          </p:cNvPr>
          <p:cNvSpPr>
            <a:spLocks noGrp="1"/>
          </p:cNvSpPr>
          <p:nvPr>
            <p:ph type="body" sz="quarter" idx="10"/>
          </p:nvPr>
        </p:nvSpPr>
        <p:spPr>
          <a:xfrm>
            <a:off x="312744" y="1424057"/>
            <a:ext cx="8481211" cy="390525"/>
          </a:xfrm>
        </p:spPr>
        <p:txBody>
          <a:bodyPr/>
          <a:lstStyle/>
          <a:p>
            <a:pPr marL="342900" indent="-342900">
              <a:buFont typeface="Arial" panose="020B0604020202020204" pitchFamily="34" charset="0"/>
              <a:buChar char="•"/>
            </a:pPr>
            <a:r>
              <a:rPr lang="en-US" b="0" dirty="0">
                <a:latin typeface="Segoe UI Light" panose="020B0502040204020203" pitchFamily="34" charset="0"/>
                <a:cs typeface="Segoe UI Light" panose="020B0502040204020203" pitchFamily="34" charset="0"/>
              </a:rPr>
              <a:t>Note the differences</a:t>
            </a:r>
          </a:p>
          <a:p>
            <a:pPr marL="342900" indent="-342900">
              <a:buFont typeface="Arial" panose="020B0604020202020204" pitchFamily="34" charset="0"/>
              <a:buChar char="•"/>
            </a:pPr>
            <a:r>
              <a:rPr lang="en-US" b="0" dirty="0">
                <a:latin typeface="Segoe UI Light" panose="020B0502040204020203" pitchFamily="34" charset="0"/>
                <a:cs typeface="Segoe UI Light" panose="020B0502040204020203" pitchFamily="34" charset="0"/>
              </a:rPr>
              <a:t>Note how more commands would be built in.</a:t>
            </a:r>
          </a:p>
          <a:p>
            <a:pPr marL="342900" indent="-342900">
              <a:buFont typeface="Arial" panose="020B0604020202020204" pitchFamily="34" charset="0"/>
              <a:buChar char="•"/>
            </a:pPr>
            <a:r>
              <a:rPr lang="en-US" b="0" dirty="0">
                <a:latin typeface="Segoe UI Light" panose="020B0502040204020203" pitchFamily="34" charset="0"/>
                <a:cs typeface="Segoe UI Light" panose="020B0502040204020203" pitchFamily="34" charset="0"/>
              </a:rPr>
              <a:t>Notice logging and how commands can be used as well as checks.</a:t>
            </a:r>
          </a:p>
          <a:p>
            <a:pPr marL="342900" indent="-342900">
              <a:buFont typeface="Arial" panose="020B0604020202020204" pitchFamily="34" charset="0"/>
              <a:buChar char="•"/>
            </a:pPr>
            <a:r>
              <a:rPr lang="en-US" b="0" dirty="0">
                <a:latin typeface="Segoe UI Light" panose="020B0502040204020203" pitchFamily="34" charset="0"/>
                <a:cs typeface="Segoe UI Light" panose="020B0502040204020203" pitchFamily="34" charset="0"/>
              </a:rPr>
              <a:t>More advance utilities/commands: AWK, GREP, SED to do advanced filtering and searching.</a:t>
            </a:r>
          </a:p>
          <a:p>
            <a:pPr marL="342900" indent="-342900">
              <a:buFont typeface="Arial" panose="020B0604020202020204" pitchFamily="34" charset="0"/>
              <a:buChar char="•"/>
            </a:pPr>
            <a:r>
              <a:rPr lang="en-US" b="0" dirty="0">
                <a:latin typeface="Segoe UI Light" panose="020B0502040204020203" pitchFamily="34" charset="0"/>
                <a:cs typeface="Segoe UI Light" panose="020B0502040204020203" pitchFamily="34" charset="0"/>
              </a:rPr>
              <a:t>Use email utilities like </a:t>
            </a:r>
            <a:r>
              <a:rPr lang="en-US" b="0" dirty="0" err="1">
                <a:latin typeface="Segoe UI Light" panose="020B0502040204020203" pitchFamily="34" charset="0"/>
                <a:cs typeface="Segoe UI Light" panose="020B0502040204020203" pitchFamily="34" charset="0"/>
              </a:rPr>
              <a:t>sendmail</a:t>
            </a:r>
            <a:r>
              <a:rPr lang="en-US" b="0" dirty="0">
                <a:latin typeface="Segoe UI Light" panose="020B0502040204020203" pitchFamily="34" charset="0"/>
                <a:cs typeface="Segoe UI Light" panose="020B0502040204020203" pitchFamily="34" charset="0"/>
              </a:rPr>
              <a:t> for notifications, alerting</a:t>
            </a:r>
          </a:p>
        </p:txBody>
      </p:sp>
      <p:sp>
        <p:nvSpPr>
          <p:cNvPr id="4" name="Slide Number Placeholder 3">
            <a:extLst>
              <a:ext uri="{FF2B5EF4-FFF2-40B4-BE49-F238E27FC236}">
                <a16:creationId xmlns:a16="http://schemas.microsoft.com/office/drawing/2014/main" id="{B45A70BD-7A82-4D98-919F-4C1BFD2264AF}"/>
              </a:ext>
            </a:extLst>
          </p:cNvPr>
          <p:cNvSpPr>
            <a:spLocks noGrp="1"/>
          </p:cNvSpPr>
          <p:nvPr>
            <p:ph type="sldNum" sz="quarter" idx="4294967295"/>
          </p:nvPr>
        </p:nvSpPr>
        <p:spPr>
          <a:xfrm>
            <a:off x="0" y="0"/>
            <a:ext cx="0" cy="0"/>
          </a:xfrm>
        </p:spPr>
        <p:txBody>
          <a:bodyPr/>
          <a:lstStyle/>
          <a:p>
            <a:fld id="{BC146173-363F-4954-B333-5CDB7995CBA3}" type="slidenum">
              <a:rPr lang="en-US" smtClean="0"/>
              <a:t>48</a:t>
            </a:fld>
            <a:endParaRPr lang="en-US"/>
          </a:p>
        </p:txBody>
      </p:sp>
    </p:spTree>
    <p:extLst>
      <p:ext uri="{BB962C8B-B14F-4D97-AF65-F5344CB8AC3E}">
        <p14:creationId xmlns:p14="http://schemas.microsoft.com/office/powerpoint/2010/main" val="16950242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3AF61-D86D-4CFC-91B9-2E130C68FF60}"/>
              </a:ext>
            </a:extLst>
          </p:cNvPr>
          <p:cNvSpPr>
            <a:spLocks noGrp="1"/>
          </p:cNvSpPr>
          <p:nvPr>
            <p:ph type="title"/>
          </p:nvPr>
        </p:nvSpPr>
        <p:spPr/>
        <p:txBody>
          <a:bodyPr/>
          <a:lstStyle/>
          <a:p>
            <a:r>
              <a:rPr lang="en-US" dirty="0"/>
              <a:t>Summary	</a:t>
            </a:r>
          </a:p>
        </p:txBody>
      </p:sp>
      <p:sp>
        <p:nvSpPr>
          <p:cNvPr id="3" name="Content Placeholder 2">
            <a:extLst>
              <a:ext uri="{FF2B5EF4-FFF2-40B4-BE49-F238E27FC236}">
                <a16:creationId xmlns:a16="http://schemas.microsoft.com/office/drawing/2014/main" id="{46DF80B6-100C-4CDE-B436-631FBAE90622}"/>
              </a:ext>
            </a:extLst>
          </p:cNvPr>
          <p:cNvSpPr>
            <a:spLocks noGrp="1"/>
          </p:cNvSpPr>
          <p:nvPr>
            <p:ph type="body" sz="quarter" idx="10"/>
          </p:nvPr>
        </p:nvSpPr>
        <p:spPr>
          <a:xfrm>
            <a:off x="312744" y="1228795"/>
            <a:ext cx="8481211" cy="390525"/>
          </a:xfrm>
        </p:spPr>
        <p:txBody>
          <a:bodyPr/>
          <a:lstStyle/>
          <a:p>
            <a:pPr marL="342900" indent="-342900">
              <a:buFont typeface="Arial" panose="020B0604020202020204" pitchFamily="34" charset="0"/>
              <a:buChar char="•"/>
            </a:pPr>
            <a:r>
              <a:rPr lang="en-US" b="0" dirty="0">
                <a:solidFill>
                  <a:schemeClr val="tx1"/>
                </a:solidFill>
                <a:latin typeface="Segoe UI Light" panose="020B0502040204020203" pitchFamily="34" charset="0"/>
                <a:cs typeface="Segoe UI Light" panose="020B0502040204020203" pitchFamily="34" charset="0"/>
              </a:rPr>
              <a:t>Learn Vi/Vim, Nano or another editor to make it easy to write scripts in the Linux terminal.</a:t>
            </a:r>
          </a:p>
          <a:p>
            <a:pPr marL="342900" indent="-342900">
              <a:buFont typeface="Arial" panose="020B0604020202020204" pitchFamily="34" charset="0"/>
              <a:buChar char="•"/>
            </a:pPr>
            <a:r>
              <a:rPr lang="en-US" b="0" dirty="0">
                <a:solidFill>
                  <a:schemeClr val="tx1"/>
                </a:solidFill>
                <a:latin typeface="Segoe UI Light" panose="020B0502040204020203" pitchFamily="34" charset="0"/>
                <a:cs typeface="Segoe UI Light" panose="020B0502040204020203" pitchFamily="34" charset="0"/>
              </a:rPr>
              <a:t>Use best practices from the beginning so as scripts mature, already easy for others to read, manage and use.</a:t>
            </a:r>
          </a:p>
          <a:p>
            <a:pPr marL="342900" indent="-342900">
              <a:buFont typeface="Arial" panose="020B0604020202020204" pitchFamily="34" charset="0"/>
              <a:buChar char="•"/>
            </a:pPr>
            <a:r>
              <a:rPr lang="en-US" b="0" dirty="0">
                <a:solidFill>
                  <a:schemeClr val="tx1"/>
                </a:solidFill>
                <a:latin typeface="Segoe UI Light" panose="020B0502040204020203" pitchFamily="34" charset="0"/>
                <a:cs typeface="Segoe UI Light" panose="020B0502040204020203" pitchFamily="34" charset="0"/>
              </a:rPr>
              <a:t>Use dynamic values to make code reusable</a:t>
            </a:r>
          </a:p>
          <a:p>
            <a:pPr marL="342900" indent="-342900">
              <a:buFont typeface="Arial" panose="020B0604020202020204" pitchFamily="34" charset="0"/>
              <a:buChar char="•"/>
            </a:pPr>
            <a:r>
              <a:rPr lang="en-US" b="0" dirty="0">
                <a:solidFill>
                  <a:schemeClr val="tx1"/>
                </a:solidFill>
                <a:latin typeface="Segoe UI Light" panose="020B0502040204020203" pitchFamily="34" charset="0"/>
                <a:cs typeface="Segoe UI Light" panose="020B0502040204020203" pitchFamily="34" charset="0"/>
              </a:rPr>
              <a:t>Use functions to make easier to manage and test scripts</a:t>
            </a:r>
          </a:p>
          <a:p>
            <a:pPr marL="342900" indent="-342900">
              <a:buFont typeface="Arial" panose="020B0604020202020204" pitchFamily="34" charset="0"/>
              <a:buChar char="•"/>
            </a:pPr>
            <a:r>
              <a:rPr lang="en-US" b="0" dirty="0">
                <a:solidFill>
                  <a:schemeClr val="tx1"/>
                </a:solidFill>
                <a:latin typeface="Segoe UI Light" panose="020B0502040204020203" pitchFamily="34" charset="0"/>
                <a:cs typeface="Segoe UI Light" panose="020B0502040204020203" pitchFamily="34" charset="0"/>
              </a:rPr>
              <a:t>Use exit codes for variables and errors to keep scripts from running without the right information.</a:t>
            </a:r>
          </a:p>
        </p:txBody>
      </p:sp>
      <p:sp>
        <p:nvSpPr>
          <p:cNvPr id="4" name="Slide Number Placeholder 3">
            <a:extLst>
              <a:ext uri="{FF2B5EF4-FFF2-40B4-BE49-F238E27FC236}">
                <a16:creationId xmlns:a16="http://schemas.microsoft.com/office/drawing/2014/main" id="{5162F1D1-DD71-4F43-B593-6A58D015E360}"/>
              </a:ext>
            </a:extLst>
          </p:cNvPr>
          <p:cNvSpPr>
            <a:spLocks noGrp="1"/>
          </p:cNvSpPr>
          <p:nvPr>
            <p:ph type="sldNum" sz="quarter" idx="4294967295"/>
          </p:nvPr>
        </p:nvSpPr>
        <p:spPr>
          <a:xfrm>
            <a:off x="0" y="0"/>
            <a:ext cx="0" cy="0"/>
          </a:xfrm>
        </p:spPr>
        <p:txBody>
          <a:bodyPr/>
          <a:lstStyle/>
          <a:p>
            <a:fld id="{BC146173-363F-4954-B333-5CDB7995CBA3}" type="slidenum">
              <a:rPr lang="en-US" smtClean="0"/>
              <a:t>49</a:t>
            </a:fld>
            <a:endParaRPr lang="en-US"/>
          </a:p>
        </p:txBody>
      </p:sp>
    </p:spTree>
    <p:extLst>
      <p:ext uri="{BB962C8B-B14F-4D97-AF65-F5344CB8AC3E}">
        <p14:creationId xmlns:p14="http://schemas.microsoft.com/office/powerpoint/2010/main" val="3546236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D38D67F5-498C-410B-817A-DBEB601B2A37}"/>
              </a:ext>
            </a:extLst>
          </p:cNvPr>
          <p:cNvPicPr>
            <a:picLocks noChangeAspect="1"/>
          </p:cNvPicPr>
          <p:nvPr/>
        </p:nvPicPr>
        <p:blipFill>
          <a:blip r:embed="rId2"/>
          <a:stretch>
            <a:fillRect/>
          </a:stretch>
        </p:blipFill>
        <p:spPr>
          <a:xfrm>
            <a:off x="1524375" y="0"/>
            <a:ext cx="6095250" cy="5143500"/>
          </a:xfrm>
          <a:prstGeom prst="rect">
            <a:avLst/>
          </a:prstGeom>
        </p:spPr>
      </p:pic>
      <p:sp>
        <p:nvSpPr>
          <p:cNvPr id="16" name="Rectangle 15">
            <a:extLst>
              <a:ext uri="{FF2B5EF4-FFF2-40B4-BE49-F238E27FC236}">
                <a16:creationId xmlns:a16="http://schemas.microsoft.com/office/drawing/2014/main" id="{7C9CD41F-1C4F-4575-80D7-D7A83384C82C}"/>
              </a:ext>
            </a:extLst>
          </p:cNvPr>
          <p:cNvSpPr/>
          <p:nvPr/>
        </p:nvSpPr>
        <p:spPr>
          <a:xfrm rot="16200000">
            <a:off x="-1867853" y="2310139"/>
            <a:ext cx="4775795" cy="523220"/>
          </a:xfrm>
          <a:prstGeom prst="rect">
            <a:avLst/>
          </a:prstGeom>
          <a:noFill/>
        </p:spPr>
        <p:txBody>
          <a:bodyPr wrap="none" lIns="91440" tIns="45720" rIns="91440" bIns="45720">
            <a:spAutoFit/>
          </a:bodyPr>
          <a:lstStyle/>
          <a:p>
            <a:pPr algn="ctr"/>
            <a:r>
              <a:rPr lang="en-US" sz="2800" b="1" dirty="0">
                <a:ln w="22225">
                  <a:solidFill>
                    <a:schemeClr val="accent2"/>
                  </a:solidFill>
                  <a:prstDash val="solid"/>
                </a:ln>
                <a:solidFill>
                  <a:schemeClr val="accent2"/>
                </a:solidFill>
              </a:rPr>
              <a:t>Summit Learning Pathways</a:t>
            </a:r>
            <a:endParaRPr lang="en-US" sz="2800" b="1" cap="none" spc="0" dirty="0">
              <a:ln w="22225">
                <a:solidFill>
                  <a:schemeClr val="accent2"/>
                </a:solidFill>
                <a:prstDash val="solid"/>
              </a:ln>
              <a:solidFill>
                <a:schemeClr val="accent2"/>
              </a:solidFill>
              <a:effectLst/>
            </a:endParaRPr>
          </a:p>
        </p:txBody>
      </p:sp>
      <p:sp>
        <p:nvSpPr>
          <p:cNvPr id="17" name="Rectangle: Rounded Corners 16">
            <a:extLst>
              <a:ext uri="{FF2B5EF4-FFF2-40B4-BE49-F238E27FC236}">
                <a16:creationId xmlns:a16="http://schemas.microsoft.com/office/drawing/2014/main" id="{52A64A9F-E406-4D24-A4EB-B047FF98EBB3}"/>
              </a:ext>
            </a:extLst>
          </p:cNvPr>
          <p:cNvSpPr/>
          <p:nvPr/>
        </p:nvSpPr>
        <p:spPr>
          <a:xfrm>
            <a:off x="4902427" y="1711791"/>
            <a:ext cx="2165755" cy="161645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15360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97471-8533-4072-8363-BBA3BB7AC35B}"/>
              </a:ext>
            </a:extLst>
          </p:cNvPr>
          <p:cNvSpPr>
            <a:spLocks noGrp="1"/>
          </p:cNvSpPr>
          <p:nvPr>
            <p:ph type="title"/>
          </p:nvPr>
        </p:nvSpPr>
        <p:spPr/>
        <p:txBody>
          <a:bodyPr/>
          <a:lstStyle/>
          <a:p>
            <a:r>
              <a:rPr lang="en-US" dirty="0"/>
              <a:t>If You Want to Learn More:</a:t>
            </a:r>
          </a:p>
        </p:txBody>
      </p:sp>
      <p:sp>
        <p:nvSpPr>
          <p:cNvPr id="3" name="Content Placeholder 2">
            <a:extLst>
              <a:ext uri="{FF2B5EF4-FFF2-40B4-BE49-F238E27FC236}">
                <a16:creationId xmlns:a16="http://schemas.microsoft.com/office/drawing/2014/main" id="{FBA3C18D-A41D-46CE-B0BD-B6DD26A9FD9C}"/>
              </a:ext>
            </a:extLst>
          </p:cNvPr>
          <p:cNvSpPr>
            <a:spLocks noGrp="1"/>
          </p:cNvSpPr>
          <p:nvPr>
            <p:ph type="body" sz="quarter" idx="10"/>
          </p:nvPr>
        </p:nvSpPr>
        <p:spPr>
          <a:xfrm>
            <a:off x="312744" y="1367407"/>
            <a:ext cx="8481211" cy="390525"/>
          </a:xfrm>
        </p:spPr>
        <p:txBody>
          <a:bodyPr/>
          <a:lstStyle/>
          <a:p>
            <a:pPr marL="0" indent="0">
              <a:buNone/>
            </a:pPr>
            <a:r>
              <a:rPr lang="en-US" dirty="0">
                <a:hlinkClick r:id="rId2"/>
              </a:rPr>
              <a:t>Blog Posts</a:t>
            </a:r>
            <a:r>
              <a:rPr lang="en-US" dirty="0"/>
              <a:t>, Writing Shell Scripts, Parts 1-4</a:t>
            </a:r>
            <a:endParaRPr lang="en-US" dirty="0">
              <a:hlinkClick r:id="" action="ppaction://noaction"/>
            </a:endParaRPr>
          </a:p>
          <a:p>
            <a:pPr marL="0" indent="0">
              <a:buNone/>
            </a:pPr>
            <a:r>
              <a:rPr lang="en-US" dirty="0">
                <a:hlinkClick r:id="" action="ppaction://noaction"/>
              </a:rPr>
              <a:t>PASS Summit Session</a:t>
            </a:r>
            <a:r>
              <a:rPr lang="en-US" dirty="0"/>
              <a:t>, Empowering the SQL Server Professional with Linux Scripting- Thursday, Nov. 7</a:t>
            </a:r>
            <a:r>
              <a:rPr lang="en-US" baseline="30000" dirty="0"/>
              <a:t>th</a:t>
            </a:r>
            <a:r>
              <a:rPr lang="en-US" dirty="0"/>
              <a:t>, 1:30pm, RM 611-614</a:t>
            </a:r>
          </a:p>
          <a:p>
            <a:pPr marL="0" indent="0">
              <a:buNone/>
            </a:pPr>
            <a:r>
              <a:rPr lang="en-US" dirty="0">
                <a:hlinkClick r:id="rId3"/>
              </a:rPr>
              <a:t>Web Tutorials</a:t>
            </a:r>
            <a:r>
              <a:rPr lang="en-US" dirty="0"/>
              <a:t>, Linux Shell Scripting</a:t>
            </a:r>
          </a:p>
          <a:p>
            <a:pPr marL="0" indent="0">
              <a:buNone/>
            </a:pPr>
            <a:r>
              <a:rPr lang="en-US" dirty="0" err="1">
                <a:hlinkClick r:id="rId4"/>
              </a:rPr>
              <a:t>Edx</a:t>
            </a:r>
            <a:r>
              <a:rPr lang="en-US" dirty="0">
                <a:hlinkClick r:id="rId4"/>
              </a:rPr>
              <a:t> Class</a:t>
            </a:r>
            <a:r>
              <a:rPr lang="en-US" dirty="0"/>
              <a:t>, Linux Command Line Basics</a:t>
            </a:r>
          </a:p>
          <a:p>
            <a:pPr marL="0" indent="0">
              <a:buNone/>
            </a:pPr>
            <a:r>
              <a:rPr lang="en-US" dirty="0">
                <a:hlinkClick r:id="rId5"/>
              </a:rPr>
              <a:t>Linux Scripting Class</a:t>
            </a:r>
            <a:r>
              <a:rPr lang="en-US" dirty="0"/>
              <a:t>, Linux Tutorials</a:t>
            </a:r>
          </a:p>
        </p:txBody>
      </p:sp>
      <p:sp>
        <p:nvSpPr>
          <p:cNvPr id="4" name="Slide Number Placeholder 3">
            <a:extLst>
              <a:ext uri="{FF2B5EF4-FFF2-40B4-BE49-F238E27FC236}">
                <a16:creationId xmlns:a16="http://schemas.microsoft.com/office/drawing/2014/main" id="{0899C130-85BB-44BB-A944-8C5B05F70469}"/>
              </a:ext>
            </a:extLst>
          </p:cNvPr>
          <p:cNvSpPr>
            <a:spLocks noGrp="1"/>
          </p:cNvSpPr>
          <p:nvPr>
            <p:ph type="sldNum" sz="quarter" idx="4294967295"/>
          </p:nvPr>
        </p:nvSpPr>
        <p:spPr>
          <a:xfrm>
            <a:off x="0" y="0"/>
            <a:ext cx="0" cy="0"/>
          </a:xfrm>
        </p:spPr>
        <p:txBody>
          <a:bodyPr/>
          <a:lstStyle/>
          <a:p>
            <a:fld id="{BC146173-363F-4954-B333-5CDB7995CBA3}" type="slidenum">
              <a:rPr lang="en-US" smtClean="0"/>
              <a:t>50</a:t>
            </a:fld>
            <a:endParaRPr lang="en-US"/>
          </a:p>
        </p:txBody>
      </p:sp>
    </p:spTree>
    <p:extLst>
      <p:ext uri="{BB962C8B-B14F-4D97-AF65-F5344CB8AC3E}">
        <p14:creationId xmlns:p14="http://schemas.microsoft.com/office/powerpoint/2010/main" val="39360958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552703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9CECAF43-48C4-0A45-BA1C-1DB2CCE8339E}"/>
              </a:ext>
            </a:extLst>
          </p:cNvPr>
          <p:cNvGrpSpPr/>
          <p:nvPr/>
        </p:nvGrpSpPr>
        <p:grpSpPr>
          <a:xfrm>
            <a:off x="4684877" y="3385803"/>
            <a:ext cx="229600" cy="229600"/>
            <a:chOff x="470537" y="3886355"/>
            <a:chExt cx="229600" cy="229600"/>
          </a:xfrm>
        </p:grpSpPr>
        <p:sp>
          <p:nvSpPr>
            <p:cNvPr id="16" name="Rounded Rectangle 15">
              <a:extLst>
                <a:ext uri="{FF2B5EF4-FFF2-40B4-BE49-F238E27FC236}">
                  <a16:creationId xmlns:a16="http://schemas.microsoft.com/office/drawing/2014/main" id="{15FDFFB0-027F-834B-B054-43BC065364B9}"/>
                </a:ext>
              </a:extLst>
            </p:cNvPr>
            <p:cNvSpPr/>
            <p:nvPr/>
          </p:nvSpPr>
          <p:spPr>
            <a:xfrm>
              <a:off x="470537" y="3886355"/>
              <a:ext cx="229600" cy="229600"/>
            </a:xfrm>
            <a:prstGeom prst="round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383">
              <a:extLst>
                <a:ext uri="{FF2B5EF4-FFF2-40B4-BE49-F238E27FC236}">
                  <a16:creationId xmlns:a16="http://schemas.microsoft.com/office/drawing/2014/main" id="{EBB4F328-8808-8C48-BBF3-5B476AAAB175}"/>
                </a:ext>
              </a:extLst>
            </p:cNvPr>
            <p:cNvSpPr>
              <a:spLocks/>
            </p:cNvSpPr>
            <p:nvPr/>
          </p:nvSpPr>
          <p:spPr bwMode="auto">
            <a:xfrm>
              <a:off x="537770" y="3958471"/>
              <a:ext cx="103392" cy="89503"/>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solidFill>
            <a:ln>
              <a:noFill/>
            </a:ln>
          </p:spPr>
          <p:txBody>
            <a:bodyPr/>
            <a:lstStyle/>
            <a:p>
              <a:endParaRPr lang="en-US"/>
            </a:p>
          </p:txBody>
        </p:sp>
      </p:grpSp>
      <p:sp>
        <p:nvSpPr>
          <p:cNvPr id="19" name="Rounded Rectangle 18">
            <a:extLst>
              <a:ext uri="{FF2B5EF4-FFF2-40B4-BE49-F238E27FC236}">
                <a16:creationId xmlns:a16="http://schemas.microsoft.com/office/drawing/2014/main" id="{246F2AB0-A4A3-5245-84A5-BD6CC0E14FF1}"/>
              </a:ext>
            </a:extLst>
          </p:cNvPr>
          <p:cNvSpPr/>
          <p:nvPr/>
        </p:nvSpPr>
        <p:spPr>
          <a:xfrm>
            <a:off x="4684877" y="3786636"/>
            <a:ext cx="229600" cy="229600"/>
          </a:xfrm>
          <a:prstGeom prst="round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8" name="Group 27">
            <a:extLst>
              <a:ext uri="{FF2B5EF4-FFF2-40B4-BE49-F238E27FC236}">
                <a16:creationId xmlns:a16="http://schemas.microsoft.com/office/drawing/2014/main" id="{A5568A34-A85F-654A-ACA2-D2DB1176EAFF}"/>
              </a:ext>
            </a:extLst>
          </p:cNvPr>
          <p:cNvGrpSpPr/>
          <p:nvPr/>
        </p:nvGrpSpPr>
        <p:grpSpPr>
          <a:xfrm>
            <a:off x="4745450" y="3858202"/>
            <a:ext cx="116315" cy="86468"/>
            <a:chOff x="797870" y="1445676"/>
            <a:chExt cx="2282964" cy="1697143"/>
          </a:xfrm>
        </p:grpSpPr>
        <p:sp>
          <p:nvSpPr>
            <p:cNvPr id="26" name="Freeform 25">
              <a:extLst>
                <a:ext uri="{FF2B5EF4-FFF2-40B4-BE49-F238E27FC236}">
                  <a16:creationId xmlns:a16="http://schemas.microsoft.com/office/drawing/2014/main" id="{1DB65697-1E7E-5F44-8A7C-F1117D4EFDD0}"/>
                </a:ext>
              </a:extLst>
            </p:cNvPr>
            <p:cNvSpPr/>
            <p:nvPr/>
          </p:nvSpPr>
          <p:spPr>
            <a:xfrm>
              <a:off x="927238" y="1445676"/>
              <a:ext cx="2016618" cy="845721"/>
            </a:xfrm>
            <a:custGeom>
              <a:avLst/>
              <a:gdLst>
                <a:gd name="connsiteX0" fmla="*/ 1007358 w 2016618"/>
                <a:gd name="connsiteY0" fmla="*/ 848572 h 845720"/>
                <a:gd name="connsiteX1" fmla="*/ 2022326 w 2016618"/>
                <a:gd name="connsiteY1" fmla="*/ 32308 h 845720"/>
                <a:gd name="connsiteX2" fmla="*/ 1898665 w 2016618"/>
                <a:gd name="connsiteY2" fmla="*/ 0 h 845720"/>
                <a:gd name="connsiteX3" fmla="*/ 124612 w 2016618"/>
                <a:gd name="connsiteY3" fmla="*/ 0 h 845720"/>
                <a:gd name="connsiteX4" fmla="*/ 0 w 2016618"/>
                <a:gd name="connsiteY4" fmla="*/ 32308 h 845720"/>
                <a:gd name="connsiteX5" fmla="*/ 1007358 w 2016618"/>
                <a:gd name="connsiteY5" fmla="*/ 848572 h 845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618" h="845720">
                  <a:moveTo>
                    <a:pt x="1007358" y="848572"/>
                  </a:moveTo>
                  <a:lnTo>
                    <a:pt x="2022326" y="32308"/>
                  </a:lnTo>
                  <a:cubicBezTo>
                    <a:pt x="1985228" y="12353"/>
                    <a:pt x="1943373" y="0"/>
                    <a:pt x="1898665" y="0"/>
                  </a:cubicBezTo>
                  <a:lnTo>
                    <a:pt x="124612" y="0"/>
                  </a:lnTo>
                  <a:cubicBezTo>
                    <a:pt x="78953" y="0"/>
                    <a:pt x="37098" y="11403"/>
                    <a:pt x="0" y="32308"/>
                  </a:cubicBezTo>
                  <a:lnTo>
                    <a:pt x="1007358" y="848572"/>
                  </a:lnTo>
                  <a:close/>
                </a:path>
              </a:pathLst>
            </a:custGeom>
            <a:solidFill>
              <a:srgbClr val="FFFFFF"/>
            </a:solidFill>
            <a:ln w="9506"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918F708E-7265-054E-926E-CE4F7191C937}"/>
                </a:ext>
              </a:extLst>
            </p:cNvPr>
            <p:cNvSpPr/>
            <p:nvPr/>
          </p:nvSpPr>
          <p:spPr>
            <a:xfrm>
              <a:off x="797870" y="1688939"/>
              <a:ext cx="2282964" cy="1453880"/>
            </a:xfrm>
            <a:custGeom>
              <a:avLst/>
              <a:gdLst>
                <a:gd name="connsiteX0" fmla="*/ 1135775 w 2282964"/>
                <a:gd name="connsiteY0" fmla="*/ 922691 h 1453879"/>
                <a:gd name="connsiteX1" fmla="*/ 0 w 2282964"/>
                <a:gd name="connsiteY1" fmla="*/ 950 h 1453879"/>
                <a:gd name="connsiteX2" fmla="*/ 0 w 2282964"/>
                <a:gd name="connsiteY2" fmla="*/ 10453 h 1453879"/>
                <a:gd name="connsiteX3" fmla="*/ 0 w 2282964"/>
                <a:gd name="connsiteY3" fmla="*/ 1203014 h 1453879"/>
                <a:gd name="connsiteX4" fmla="*/ 254931 w 2282964"/>
                <a:gd name="connsiteY4" fmla="*/ 1457681 h 1453879"/>
                <a:gd name="connsiteX5" fmla="*/ 2028984 w 2282964"/>
                <a:gd name="connsiteY5" fmla="*/ 1457681 h 1453879"/>
                <a:gd name="connsiteX6" fmla="*/ 2283915 w 2282964"/>
                <a:gd name="connsiteY6" fmla="*/ 1203014 h 1453879"/>
                <a:gd name="connsiteX7" fmla="*/ 2283915 w 2282964"/>
                <a:gd name="connsiteY7" fmla="*/ 10453 h 1453879"/>
                <a:gd name="connsiteX8" fmla="*/ 2283915 w 2282964"/>
                <a:gd name="connsiteY8" fmla="*/ 0 h 1453879"/>
                <a:gd name="connsiteX9" fmla="*/ 1135775 w 2282964"/>
                <a:gd name="connsiteY9" fmla="*/ 922691 h 1453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2964" h="1453879">
                  <a:moveTo>
                    <a:pt x="1135775" y="922691"/>
                  </a:moveTo>
                  <a:lnTo>
                    <a:pt x="0" y="950"/>
                  </a:lnTo>
                  <a:cubicBezTo>
                    <a:pt x="0" y="3801"/>
                    <a:pt x="0" y="6652"/>
                    <a:pt x="0" y="10453"/>
                  </a:cubicBezTo>
                  <a:lnTo>
                    <a:pt x="0" y="1203014"/>
                  </a:lnTo>
                  <a:cubicBezTo>
                    <a:pt x="0" y="1343651"/>
                    <a:pt x="114148" y="1457681"/>
                    <a:pt x="254931" y="1457681"/>
                  </a:cubicBezTo>
                  <a:lnTo>
                    <a:pt x="2028984" y="1457681"/>
                  </a:lnTo>
                  <a:cubicBezTo>
                    <a:pt x="2169767" y="1457681"/>
                    <a:pt x="2283915" y="1343651"/>
                    <a:pt x="2283915" y="1203014"/>
                  </a:cubicBezTo>
                  <a:lnTo>
                    <a:pt x="2283915" y="10453"/>
                  </a:lnTo>
                  <a:cubicBezTo>
                    <a:pt x="2283915" y="6652"/>
                    <a:pt x="2283915" y="3801"/>
                    <a:pt x="2283915" y="0"/>
                  </a:cubicBezTo>
                  <a:lnTo>
                    <a:pt x="1135775" y="922691"/>
                  </a:lnTo>
                  <a:close/>
                </a:path>
              </a:pathLst>
            </a:custGeom>
            <a:solidFill>
              <a:srgbClr val="FFFFFF"/>
            </a:solidFill>
            <a:ln w="9506" cap="flat">
              <a:noFill/>
              <a:prstDash val="solid"/>
              <a:miter/>
            </a:ln>
          </p:spPr>
          <p:txBody>
            <a:bodyPr rtlCol="0" anchor="ctr"/>
            <a:lstStyle/>
            <a:p>
              <a:endParaRPr lang="en-US"/>
            </a:p>
          </p:txBody>
        </p:sp>
      </p:grpSp>
      <p:sp>
        <p:nvSpPr>
          <p:cNvPr id="38" name="Title 37">
            <a:extLst>
              <a:ext uri="{FF2B5EF4-FFF2-40B4-BE49-F238E27FC236}">
                <a16:creationId xmlns:a16="http://schemas.microsoft.com/office/drawing/2014/main" id="{E7E6B5D7-DBDB-9F46-8E00-B16786079CCD}"/>
              </a:ext>
            </a:extLst>
          </p:cNvPr>
          <p:cNvSpPr>
            <a:spLocks noGrp="1"/>
          </p:cNvSpPr>
          <p:nvPr>
            <p:ph type="title"/>
          </p:nvPr>
        </p:nvSpPr>
        <p:spPr/>
        <p:txBody>
          <a:bodyPr/>
          <a:lstStyle/>
          <a:p>
            <a:r>
              <a:rPr lang="en-US" dirty="0"/>
              <a:t>Speaker name</a:t>
            </a:r>
          </a:p>
        </p:txBody>
      </p:sp>
      <p:sp>
        <p:nvSpPr>
          <p:cNvPr id="39" name="Text Placeholder 38">
            <a:extLst>
              <a:ext uri="{FF2B5EF4-FFF2-40B4-BE49-F238E27FC236}">
                <a16:creationId xmlns:a16="http://schemas.microsoft.com/office/drawing/2014/main" id="{5A6C08EA-16BD-C64D-AF6B-ADD733BCABC1}"/>
              </a:ext>
            </a:extLst>
          </p:cNvPr>
          <p:cNvSpPr>
            <a:spLocks noGrp="1"/>
          </p:cNvSpPr>
          <p:nvPr>
            <p:ph type="body" sz="quarter" idx="13"/>
          </p:nvPr>
        </p:nvSpPr>
        <p:spPr/>
        <p:txBody>
          <a:bodyPr/>
          <a:lstStyle/>
          <a:p>
            <a:r>
              <a:rPr lang="en-US" dirty="0"/>
              <a:t>@</a:t>
            </a:r>
            <a:r>
              <a:rPr lang="en-US" dirty="0" err="1"/>
              <a:t>DBAkevlar</a:t>
            </a:r>
            <a:endParaRPr lang="en-US" dirty="0"/>
          </a:p>
          <a:p>
            <a:r>
              <a:rPr lang="en-US" dirty="0"/>
              <a:t>dbakevlar@gmail.com</a:t>
            </a:r>
          </a:p>
        </p:txBody>
      </p:sp>
    </p:spTree>
    <p:extLst>
      <p:ext uri="{BB962C8B-B14F-4D97-AF65-F5344CB8AC3E}">
        <p14:creationId xmlns:p14="http://schemas.microsoft.com/office/powerpoint/2010/main" val="3041720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4719B-A7B2-4C02-AB9D-C1D7184EC417}"/>
              </a:ext>
            </a:extLst>
          </p:cNvPr>
          <p:cNvSpPr>
            <a:spLocks noGrp="1"/>
          </p:cNvSpPr>
          <p:nvPr>
            <p:ph type="title"/>
          </p:nvPr>
        </p:nvSpPr>
        <p:spPr/>
        <p:txBody>
          <a:bodyPr/>
          <a:lstStyle/>
          <a:p>
            <a:r>
              <a:rPr lang="en-US" dirty="0"/>
              <a:t>What This Session Is….</a:t>
            </a:r>
          </a:p>
        </p:txBody>
      </p:sp>
      <p:pic>
        <p:nvPicPr>
          <p:cNvPr id="5" name="Picture 4" descr="A picture containing drawing&#10;&#10;Description automatically generated">
            <a:extLst>
              <a:ext uri="{FF2B5EF4-FFF2-40B4-BE49-F238E27FC236}">
                <a16:creationId xmlns:a16="http://schemas.microsoft.com/office/drawing/2014/main" id="{94FDFD05-B408-4907-BD9A-107E0641608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0128" y="3325197"/>
            <a:ext cx="1374851" cy="1374851"/>
          </a:xfrm>
          <a:prstGeom prst="rect">
            <a:avLst/>
          </a:prstGeom>
        </p:spPr>
      </p:pic>
      <p:sp>
        <p:nvSpPr>
          <p:cNvPr id="4" name="TextBox 3">
            <a:extLst>
              <a:ext uri="{FF2B5EF4-FFF2-40B4-BE49-F238E27FC236}">
                <a16:creationId xmlns:a16="http://schemas.microsoft.com/office/drawing/2014/main" id="{F3B62878-C4C2-4E0B-919F-C9CC3F467A8E}"/>
              </a:ext>
            </a:extLst>
          </p:cNvPr>
          <p:cNvSpPr txBox="1"/>
          <p:nvPr/>
        </p:nvSpPr>
        <p:spPr>
          <a:xfrm>
            <a:off x="429358" y="1258544"/>
            <a:ext cx="7581341" cy="2215991"/>
          </a:xfrm>
          <a:prstGeom prst="rect">
            <a:avLst/>
          </a:prstGeom>
          <a:noFill/>
        </p:spPr>
        <p:txBody>
          <a:bodyPr wrap="square" rtlCol="0">
            <a:spAutoFit/>
          </a:bodyPr>
          <a:lstStyle/>
          <a:p>
            <a:pPr marL="285750" indent="-285750">
              <a:buFont typeface="Arial" panose="020B0604020202020204" pitchFamily="34" charset="0"/>
              <a:buChar char="•"/>
            </a:pPr>
            <a:r>
              <a:rPr lang="en-US" sz="2000" dirty="0"/>
              <a:t>Teach you the basics around Linux, (aka bash) scripting.</a:t>
            </a:r>
          </a:p>
          <a:p>
            <a:pPr marL="285750" indent="-285750">
              <a:buFont typeface="Arial" panose="020B0604020202020204" pitchFamily="34" charset="0"/>
              <a:buChar char="•"/>
            </a:pPr>
            <a:r>
              <a:rPr lang="en-US" sz="2000" dirty="0"/>
              <a:t>Play along if you want, just need a Linux machine to log into or log onto.</a:t>
            </a:r>
          </a:p>
          <a:p>
            <a:pPr marL="285750" indent="-285750">
              <a:buFont typeface="Arial" panose="020B0604020202020204" pitchFamily="34" charset="0"/>
              <a:buChar char="•"/>
            </a:pPr>
            <a:r>
              <a:rPr lang="en-US" sz="2000" dirty="0"/>
              <a:t>Scripts and slides will be available post the session on </a:t>
            </a:r>
            <a:r>
              <a:rPr lang="en-US" sz="2000" dirty="0">
                <a:hlinkClick r:id="rId3"/>
              </a:rPr>
              <a:t>https://github.com/Dbakevlar/Summit2019</a:t>
            </a:r>
            <a:endParaRPr lang="en-US" sz="2000" dirty="0"/>
          </a:p>
          <a:p>
            <a:pPr marL="285750" indent="-285750">
              <a:buFont typeface="Arial" panose="020B0604020202020204" pitchFamily="34" charset="0"/>
              <a:buChar char="•"/>
            </a:pPr>
            <a:r>
              <a:rPr lang="en-US" sz="2000" dirty="0"/>
              <a:t>This includes a VI(M) </a:t>
            </a:r>
            <a:r>
              <a:rPr lang="en-US" sz="2000" dirty="0" err="1"/>
              <a:t>Cheatsheet</a:t>
            </a:r>
            <a:r>
              <a:rPr lang="en-US" sz="2000" dirty="0"/>
              <a:t>!</a:t>
            </a:r>
          </a:p>
          <a:p>
            <a:endParaRPr lang="en-US" dirty="0"/>
          </a:p>
        </p:txBody>
      </p:sp>
    </p:spTree>
    <p:extLst>
      <p:ext uri="{BB962C8B-B14F-4D97-AF65-F5344CB8AC3E}">
        <p14:creationId xmlns:p14="http://schemas.microsoft.com/office/powerpoint/2010/main" val="1850491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129DA-665C-4E74-82FB-97ACAF4332C4}"/>
              </a:ext>
            </a:extLst>
          </p:cNvPr>
          <p:cNvSpPr>
            <a:spLocks noGrp="1"/>
          </p:cNvSpPr>
          <p:nvPr>
            <p:ph type="title"/>
          </p:nvPr>
        </p:nvSpPr>
        <p:spPr/>
        <p:txBody>
          <a:bodyPr/>
          <a:lstStyle/>
          <a:p>
            <a:r>
              <a:rPr lang="en-US" dirty="0"/>
              <a:t>One Way: Azure Cloud Shell</a:t>
            </a:r>
            <a:br>
              <a:rPr lang="en-US" dirty="0"/>
            </a:br>
            <a:endParaRPr lang="en-US" dirty="0"/>
          </a:p>
        </p:txBody>
      </p:sp>
      <p:sp>
        <p:nvSpPr>
          <p:cNvPr id="7" name="Rectangle 6">
            <a:extLst>
              <a:ext uri="{FF2B5EF4-FFF2-40B4-BE49-F238E27FC236}">
                <a16:creationId xmlns:a16="http://schemas.microsoft.com/office/drawing/2014/main" id="{428CA8D1-4DAE-49E3-8259-248C2BFCE909}"/>
              </a:ext>
            </a:extLst>
          </p:cNvPr>
          <p:cNvSpPr/>
          <p:nvPr/>
        </p:nvSpPr>
        <p:spPr>
          <a:xfrm>
            <a:off x="258184" y="4765638"/>
            <a:ext cx="4481948" cy="249745"/>
          </a:xfrm>
          <a:prstGeom prst="rect">
            <a:avLst/>
          </a:prstGeom>
        </p:spPr>
        <p:txBody>
          <a:bodyPr wrap="square">
            <a:spAutoFit/>
          </a:bodyPr>
          <a:lstStyle/>
          <a:p>
            <a:r>
              <a:rPr lang="en-US" sz="1000" dirty="0"/>
              <a:t>https://docs.microsoft.com/en-us/azure/cloud-shell/overview</a:t>
            </a:r>
          </a:p>
        </p:txBody>
      </p:sp>
      <p:pic>
        <p:nvPicPr>
          <p:cNvPr id="8" name="Picture 7">
            <a:extLst>
              <a:ext uri="{FF2B5EF4-FFF2-40B4-BE49-F238E27FC236}">
                <a16:creationId xmlns:a16="http://schemas.microsoft.com/office/drawing/2014/main" id="{3ECCAA63-B904-4BE7-9ED2-6A07A1130C8C}"/>
              </a:ext>
            </a:extLst>
          </p:cNvPr>
          <p:cNvPicPr>
            <a:picLocks noChangeAspect="1"/>
          </p:cNvPicPr>
          <p:nvPr/>
        </p:nvPicPr>
        <p:blipFill>
          <a:blip r:embed="rId2"/>
          <a:stretch>
            <a:fillRect/>
          </a:stretch>
        </p:blipFill>
        <p:spPr>
          <a:xfrm>
            <a:off x="395256" y="1959823"/>
            <a:ext cx="6760661" cy="2764903"/>
          </a:xfrm>
          <a:prstGeom prst="rect">
            <a:avLst/>
          </a:prstGeom>
        </p:spPr>
      </p:pic>
      <p:sp>
        <p:nvSpPr>
          <p:cNvPr id="9" name="Rectangle 8">
            <a:extLst>
              <a:ext uri="{FF2B5EF4-FFF2-40B4-BE49-F238E27FC236}">
                <a16:creationId xmlns:a16="http://schemas.microsoft.com/office/drawing/2014/main" id="{8BE2FA4E-BFD9-4DBC-9828-2DF74270E3DF}"/>
              </a:ext>
            </a:extLst>
          </p:cNvPr>
          <p:cNvSpPr/>
          <p:nvPr/>
        </p:nvSpPr>
        <p:spPr>
          <a:xfrm>
            <a:off x="4990854" y="2111969"/>
            <a:ext cx="271371" cy="18877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2CACF3A-BA75-4982-8EFE-B0E25DA3102B}"/>
              </a:ext>
            </a:extLst>
          </p:cNvPr>
          <p:cNvSpPr/>
          <p:nvPr/>
        </p:nvSpPr>
        <p:spPr>
          <a:xfrm>
            <a:off x="341906" y="3462921"/>
            <a:ext cx="601991" cy="1887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F1DEEC4E-B119-4FD7-B00A-11BF96669BF7}"/>
              </a:ext>
            </a:extLst>
          </p:cNvPr>
          <p:cNvSpPr/>
          <p:nvPr/>
        </p:nvSpPr>
        <p:spPr>
          <a:xfrm>
            <a:off x="341906" y="1034248"/>
            <a:ext cx="4572000" cy="646331"/>
          </a:xfrm>
          <a:prstGeom prst="rect">
            <a:avLst/>
          </a:prstGeom>
        </p:spPr>
        <p:txBody>
          <a:bodyPr>
            <a:spAutoFit/>
          </a:bodyPr>
          <a:lstStyle/>
          <a:p>
            <a:r>
              <a:rPr lang="en-US" dirty="0"/>
              <a:t>Supports both BASH and PowerShell</a:t>
            </a:r>
          </a:p>
          <a:p>
            <a:r>
              <a:rPr lang="en-US" dirty="0"/>
              <a:t>Can be used with persistent cloud storage</a:t>
            </a:r>
          </a:p>
        </p:txBody>
      </p:sp>
    </p:spTree>
    <p:extLst>
      <p:ext uri="{BB962C8B-B14F-4D97-AF65-F5344CB8AC3E}">
        <p14:creationId xmlns:p14="http://schemas.microsoft.com/office/powerpoint/2010/main" val="433444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B00CA-17C6-4599-AF9F-123521E8CF67}"/>
              </a:ext>
            </a:extLst>
          </p:cNvPr>
          <p:cNvSpPr>
            <a:spLocks noGrp="1"/>
          </p:cNvSpPr>
          <p:nvPr>
            <p:ph type="title"/>
          </p:nvPr>
        </p:nvSpPr>
        <p:spPr/>
        <p:txBody>
          <a:bodyPr/>
          <a:lstStyle/>
          <a:p>
            <a:r>
              <a:rPr lang="en-US" dirty="0"/>
              <a:t>Choose Wisely How You Author Your Scripts</a:t>
            </a:r>
          </a:p>
        </p:txBody>
      </p:sp>
      <p:sp>
        <p:nvSpPr>
          <p:cNvPr id="3" name="Content Placeholder 2">
            <a:extLst>
              <a:ext uri="{FF2B5EF4-FFF2-40B4-BE49-F238E27FC236}">
                <a16:creationId xmlns:a16="http://schemas.microsoft.com/office/drawing/2014/main" id="{EB153F19-DC39-4398-9252-6CF57C306009}"/>
              </a:ext>
            </a:extLst>
          </p:cNvPr>
          <p:cNvSpPr>
            <a:spLocks noGrp="1"/>
          </p:cNvSpPr>
          <p:nvPr>
            <p:ph idx="4294967295"/>
          </p:nvPr>
        </p:nvSpPr>
        <p:spPr>
          <a:xfrm>
            <a:off x="312744" y="1493437"/>
            <a:ext cx="8167681" cy="3267476"/>
          </a:xfrm>
        </p:spPr>
        <p:txBody>
          <a:bodyPr/>
          <a:lstStyle/>
          <a:p>
            <a:pPr marL="0" indent="0">
              <a:buNone/>
            </a:pPr>
            <a:r>
              <a:rPr lang="en-US" dirty="0"/>
              <a:t>Scripts should be easy to:</a:t>
            </a:r>
          </a:p>
          <a:p>
            <a:pPr lvl="1"/>
            <a:r>
              <a:rPr lang="en-US" dirty="0"/>
              <a:t>Read</a:t>
            </a:r>
          </a:p>
          <a:p>
            <a:pPr lvl="1"/>
            <a:r>
              <a:rPr lang="en-US" dirty="0"/>
              <a:t>Edit</a:t>
            </a:r>
          </a:p>
          <a:p>
            <a:pPr lvl="1"/>
            <a:r>
              <a:rPr lang="en-US" dirty="0"/>
              <a:t>Execute</a:t>
            </a:r>
          </a:p>
        </p:txBody>
      </p:sp>
      <p:sp>
        <p:nvSpPr>
          <p:cNvPr id="4" name="Slide Number Placeholder 3">
            <a:extLst>
              <a:ext uri="{FF2B5EF4-FFF2-40B4-BE49-F238E27FC236}">
                <a16:creationId xmlns:a16="http://schemas.microsoft.com/office/drawing/2014/main" id="{76E422A1-8F1F-4D35-822F-14838826E924}"/>
              </a:ext>
            </a:extLst>
          </p:cNvPr>
          <p:cNvSpPr>
            <a:spLocks noGrp="1"/>
          </p:cNvSpPr>
          <p:nvPr>
            <p:ph type="sldNum" sz="quarter" idx="4294967295"/>
          </p:nvPr>
        </p:nvSpPr>
        <p:spPr>
          <a:xfrm>
            <a:off x="0" y="0"/>
            <a:ext cx="0" cy="0"/>
          </a:xfrm>
        </p:spPr>
        <p:txBody>
          <a:bodyPr/>
          <a:lstStyle/>
          <a:p>
            <a:fld id="{BC146173-363F-4954-B333-5CDB7995CBA3}" type="slidenum">
              <a:rPr lang="en-US" smtClean="0"/>
              <a:t>8</a:t>
            </a:fld>
            <a:endParaRPr lang="en-US"/>
          </a:p>
        </p:txBody>
      </p:sp>
      <p:pic>
        <p:nvPicPr>
          <p:cNvPr id="6" name="Picture 5" descr="A screenshot of a cell phone&#10;&#10;Description automatically generated">
            <a:extLst>
              <a:ext uri="{FF2B5EF4-FFF2-40B4-BE49-F238E27FC236}">
                <a16:creationId xmlns:a16="http://schemas.microsoft.com/office/drawing/2014/main" id="{6F681C87-CCFD-40C7-BEC7-86420C0527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9875" y="1277335"/>
            <a:ext cx="4492780" cy="3267476"/>
          </a:xfrm>
          <a:prstGeom prst="rect">
            <a:avLst/>
          </a:prstGeom>
        </p:spPr>
      </p:pic>
    </p:spTree>
    <p:extLst>
      <p:ext uri="{BB962C8B-B14F-4D97-AF65-F5344CB8AC3E}">
        <p14:creationId xmlns:p14="http://schemas.microsoft.com/office/powerpoint/2010/main" val="8307834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5202F-C11D-426A-8338-2547A0C0F638}"/>
              </a:ext>
            </a:extLst>
          </p:cNvPr>
          <p:cNvSpPr>
            <a:spLocks noGrp="1"/>
          </p:cNvSpPr>
          <p:nvPr>
            <p:ph type="title"/>
          </p:nvPr>
        </p:nvSpPr>
        <p:spPr>
          <a:xfrm>
            <a:off x="312744" y="437936"/>
            <a:ext cx="2131099" cy="960878"/>
          </a:xfrm>
          <a:prstGeom prst="rect">
            <a:avLst/>
          </a:prstGeom>
        </p:spPr>
        <p:txBody>
          <a:bodyPr>
            <a:noAutofit/>
          </a:bodyPr>
          <a:lstStyle/>
          <a:p>
            <a:r>
              <a:rPr lang="en-US" sz="1800" dirty="0"/>
              <a:t>Even if You Don’t Already Know How to BASH…</a:t>
            </a:r>
          </a:p>
        </p:txBody>
      </p:sp>
      <p:sp>
        <p:nvSpPr>
          <p:cNvPr id="3" name="Content Placeholder 2">
            <a:extLst>
              <a:ext uri="{FF2B5EF4-FFF2-40B4-BE49-F238E27FC236}">
                <a16:creationId xmlns:a16="http://schemas.microsoft.com/office/drawing/2014/main" id="{CEBE18D4-BA8E-4966-AD19-61699E008B32}"/>
              </a:ext>
            </a:extLst>
          </p:cNvPr>
          <p:cNvSpPr>
            <a:spLocks noGrp="1"/>
          </p:cNvSpPr>
          <p:nvPr>
            <p:ph type="body" sz="quarter" idx="10"/>
          </p:nvPr>
        </p:nvSpPr>
        <p:spPr>
          <a:xfrm>
            <a:off x="3073570" y="715437"/>
            <a:ext cx="5497512" cy="3902075"/>
          </a:xfrm>
          <a:prstGeom prst="rect">
            <a:avLst/>
          </a:prstGeom>
        </p:spPr>
        <p:txBody>
          <a:bodyPr>
            <a:normAutofit/>
          </a:bodyPr>
          <a:lstStyle/>
          <a:p>
            <a:r>
              <a:rPr lang="en-US" dirty="0"/>
              <a:t>The following tips are good to consider in any scripting language when available</a:t>
            </a:r>
          </a:p>
          <a:p>
            <a:r>
              <a:rPr lang="en-US" dirty="0"/>
              <a:t>Are good practice to be a good coding team member</a:t>
            </a:r>
          </a:p>
          <a:p>
            <a:r>
              <a:rPr lang="en-US" dirty="0"/>
              <a:t>May save your life some day, (or keep you from getting killed by your team members…</a:t>
            </a:r>
            <a:r>
              <a:rPr lang="en-US"/>
              <a:t>)</a:t>
            </a:r>
            <a:endParaRPr lang="en-US" dirty="0"/>
          </a:p>
          <a:p>
            <a:endParaRPr lang="en-US" dirty="0"/>
          </a:p>
        </p:txBody>
      </p:sp>
      <p:sp>
        <p:nvSpPr>
          <p:cNvPr id="4" name="Slide Number Placeholder 3">
            <a:extLst>
              <a:ext uri="{FF2B5EF4-FFF2-40B4-BE49-F238E27FC236}">
                <a16:creationId xmlns:a16="http://schemas.microsoft.com/office/drawing/2014/main" id="{14C5C4ED-749B-490E-A54E-F26E13D93F90}"/>
              </a:ext>
            </a:extLst>
          </p:cNvPr>
          <p:cNvSpPr>
            <a:spLocks noGrp="1"/>
          </p:cNvSpPr>
          <p:nvPr>
            <p:ph type="sldNum" sz="quarter" idx="4294967295"/>
          </p:nvPr>
        </p:nvSpPr>
        <p:spPr>
          <a:xfrm>
            <a:off x="0" y="0"/>
            <a:ext cx="0" cy="0"/>
          </a:xfrm>
        </p:spPr>
        <p:txBody>
          <a:bodyPr/>
          <a:lstStyle/>
          <a:p>
            <a:pPr>
              <a:spcAft>
                <a:spcPts val="600"/>
              </a:spcAft>
            </a:pPr>
            <a:fld id="{BC146173-363F-4954-B333-5CDB7995CBA3}" type="slidenum">
              <a:rPr lang="en-US" smtClean="0"/>
              <a:pPr>
                <a:spcAft>
                  <a:spcPts val="600"/>
                </a:spcAft>
              </a:pPr>
              <a:t>9</a:t>
            </a:fld>
            <a:endParaRPr lang="en-US"/>
          </a:p>
        </p:txBody>
      </p:sp>
    </p:spTree>
    <p:extLst>
      <p:ext uri="{BB962C8B-B14F-4D97-AF65-F5344CB8AC3E}">
        <p14:creationId xmlns:p14="http://schemas.microsoft.com/office/powerpoint/2010/main" val="2232752370"/>
      </p:ext>
    </p:extLst>
  </p:cSld>
  <p:clrMapOvr>
    <a:masterClrMapping/>
  </p:clrMapOvr>
</p:sld>
</file>

<file path=ppt/theme/theme1.xml><?xml version="1.0" encoding="utf-8"?>
<a:theme xmlns:a="http://schemas.openxmlformats.org/drawingml/2006/main" name="PASS 2013_SpeakerTemplate_16x9">
  <a:themeElements>
    <a:clrScheme name="PASS Color Palette">
      <a:dk1>
        <a:srgbClr val="000000"/>
      </a:dk1>
      <a:lt1>
        <a:srgbClr val="AFAFAF"/>
      </a:lt1>
      <a:dk2>
        <a:srgbClr val="505050"/>
      </a:dk2>
      <a:lt2>
        <a:srgbClr val="FFFFFF"/>
      </a:lt2>
      <a:accent1>
        <a:srgbClr val="F0493E"/>
      </a:accent1>
      <a:accent2>
        <a:srgbClr val="B8232F"/>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54</TotalTime>
  <Words>2670</Words>
  <Application>Microsoft Office PowerPoint</Application>
  <PresentationFormat>On-screen Show (16:9)</PresentationFormat>
  <Paragraphs>396</Paragraphs>
  <Slides>52</Slides>
  <Notes>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52</vt:i4>
      </vt:variant>
    </vt:vector>
  </HeadingPairs>
  <TitlesOfParts>
    <vt:vector size="63" baseType="lpstr">
      <vt:lpstr>Arial</vt:lpstr>
      <vt:lpstr>Calibri</vt:lpstr>
      <vt:lpstr>Consolas</vt:lpstr>
      <vt:lpstr>Courier New</vt:lpstr>
      <vt:lpstr>Gill Sans</vt:lpstr>
      <vt:lpstr>Open Sans</vt:lpstr>
      <vt:lpstr>Segoe UI</vt:lpstr>
      <vt:lpstr>Segoe UI Light</vt:lpstr>
      <vt:lpstr>Segoe UI Semibold</vt:lpstr>
      <vt:lpstr>Segoe UI Semilight</vt:lpstr>
      <vt:lpstr>PASS 2013_SpeakerTemplate_16x9</vt:lpstr>
      <vt:lpstr>Empowering the SQL Server Professional with Linux Scripting</vt:lpstr>
      <vt:lpstr>PowerPoint Presentation</vt:lpstr>
      <vt:lpstr>PowerPoint Presentation</vt:lpstr>
      <vt:lpstr>Kellyn Gorman</vt:lpstr>
      <vt:lpstr>PowerPoint Presentation</vt:lpstr>
      <vt:lpstr>What This Session Is….</vt:lpstr>
      <vt:lpstr>One Way: Azure Cloud Shell </vt:lpstr>
      <vt:lpstr>Choose Wisely How You Author Your Scripts</vt:lpstr>
      <vt:lpstr>Even if You Don’t Already Know How to BASH…</vt:lpstr>
      <vt:lpstr>Writing a Script Should be…</vt:lpstr>
      <vt:lpstr>The Introduction</vt:lpstr>
      <vt:lpstr>Set the Shell to Use </vt:lpstr>
      <vt:lpstr>What Happens If You Don’t?</vt:lpstr>
      <vt:lpstr>Exit When Mistakes are Made</vt:lpstr>
      <vt:lpstr>Also Exit if Undeclared Variables, etc. </vt:lpstr>
      <vt:lpstr>Add Debugging to Your Script</vt:lpstr>
      <vt:lpstr>Set up Alias’ and Environment Variables</vt:lpstr>
      <vt:lpstr>Write a Header for your Script</vt:lpstr>
      <vt:lpstr>Four Choices in Passing Environment Variables</vt:lpstr>
      <vt:lpstr>Choose Wisely</vt:lpstr>
      <vt:lpstr>Start of our Script</vt:lpstr>
      <vt:lpstr>How to use Variables Once Declared in a Script</vt:lpstr>
      <vt:lpstr>Move from Hard Coding to Passing Variables at the Execution</vt:lpstr>
      <vt:lpstr>Start of our Script</vt:lpstr>
      <vt:lpstr>Update the Script to Interactive Values</vt:lpstr>
      <vt:lpstr>Start of our Script</vt:lpstr>
      <vt:lpstr>Pass Dynamic Values into our Script, Step 1</vt:lpstr>
      <vt:lpstr>Pass Dynamic Values into our Script, Step 2</vt:lpstr>
      <vt:lpstr>Pass Dynamic Values into our Script, Step 3</vt:lpstr>
      <vt:lpstr>Script has changed on how we setup our introduction, but body stays the same….  Save your file, (“Esc, :q!” in VIM/VI, which is listed in your VI(M) cheat sheet)</vt:lpstr>
      <vt:lpstr>Test your Environment Variables</vt:lpstr>
      <vt:lpstr>The Body</vt:lpstr>
      <vt:lpstr>The Body of the Script</vt:lpstr>
      <vt:lpstr>Don’t Leave Others in the Dark</vt:lpstr>
      <vt:lpstr>Goal of Script</vt:lpstr>
      <vt:lpstr>Create the Body, (Post the Variables)</vt:lpstr>
      <vt:lpstr>Don’t Make Users Guess</vt:lpstr>
      <vt:lpstr>Don’t throw away your other scripts</vt:lpstr>
      <vt:lpstr>Build Out Functions</vt:lpstr>
      <vt:lpstr>Example of Function</vt:lpstr>
      <vt:lpstr>Our Functions</vt:lpstr>
      <vt:lpstr>Function for Last Step- Commented Out!</vt:lpstr>
      <vt:lpstr>The Conclusion</vt:lpstr>
      <vt:lpstr>If Using Functions</vt:lpstr>
      <vt:lpstr>Complete our Script</vt:lpstr>
      <vt:lpstr>Always do Clean Up and Notify Completion</vt:lpstr>
      <vt:lpstr>Executing Functions</vt:lpstr>
      <vt:lpstr>Test out the Scripts!</vt:lpstr>
      <vt:lpstr>Summary </vt:lpstr>
      <vt:lpstr>If You Want to Learn More:</vt:lpstr>
      <vt:lpstr>PowerPoint Presentation</vt:lpstr>
      <vt:lpstr>Speaker name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 </dc:title>
  <dc:creator>Kellyn Gorman</dc:creator>
  <cp:lastModifiedBy>Kellyn Gorman</cp:lastModifiedBy>
  <cp:revision>15</cp:revision>
  <dcterms:created xsi:type="dcterms:W3CDTF">2019-10-22T22:09:47Z</dcterms:created>
  <dcterms:modified xsi:type="dcterms:W3CDTF">2019-11-02T21:55:41Z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kegorman@microsoft.com</vt:lpwstr>
  </property>
  <property fmtid="{D5CDD505-2E9C-101B-9397-08002B2CF9AE}" pid="5" name="MSIP_Label_f42aa342-8706-4288-bd11-ebb85995028c_SetDate">
    <vt:lpwstr>2019-10-22T22:15:34.4528911Z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86b72f71-801b-430f-8fe0-bf86cc3d1225</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